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3" ContentType="audio/mp3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xmlns:p14="http://schemas.microsoft.com/office/powerpoint/2010/main">
  <p:sldMasterIdLst>
    <p:sldMasterId id="2147484089" r:id="rId23"/>
    <p:sldMasterId id="2147484090" r:id="rId25"/>
  </p:sldMasterIdLst>
  <p:notesMasterIdLst>
    <p:notesMasterId r:id="rId29"/>
  </p:notesMasterIdLst>
  <p:handoutMasterIdLst>
    <p:handoutMasterId r:id="rId27"/>
  </p:handoutMasterIdLst>
  <p:sldIdLst>
    <p:sldId id="1103" r:id="rId31"/>
    <p:sldId id="1098" r:id="rId32"/>
    <p:sldId id="1099" r:id="rId33"/>
    <p:sldId id="1101" r:id="rId34"/>
    <p:sldId id="1100" r:id="rId35"/>
    <p:sldId id="1078" r:id="rId36"/>
    <p:sldId id="1102" r:id="rId37"/>
    <p:sldId id="1104" r:id="rId38"/>
    <p:sldId id="1105" r:id="rId39"/>
    <p:sldId id="107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gs" Target="tags/tag1.xml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603BFAB6-015D-4D57-84FF-1027661FDB7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5127F41E-6F9A-4285-84E8-78F82A2C9ABA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1" Type="http://schemas.openxmlformats.org/officeDocument/2006/relationships/image" Target="../media/image1.png"></Relationship><Relationship Id="rId2" Type="http://schemas.microsoft.com/office/2007/relationships/hdphoto" Target="../media/image2.wdp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90525"/>
            <a:ext cx="2032635" cy="33909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600">
                <a:solidFill>
                  <a:schemeClr val="accent1"/>
                </a:solidFill>
                <a:latin typeface="NanumGothic" charset="0"/>
                <a:ea typeface="NanumGothic" charset="0"/>
              </a:rPr>
              <a:t>작품의 전반적인 개요</a:t>
            </a:r>
            <a:endParaRPr lang="ko-KR" altLang="en-US" sz="16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191000" y="502920"/>
            <a:ext cx="3484880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l">
              <a:buFontTx/>
              <a:buNone/>
            </a:pPr>
            <a:r>
              <a:rPr lang="ko-KO" altLang="ko-KO" sz="3300">
                <a:latin typeface="NanumGothic" charset="0"/>
                <a:ea typeface="NanumGothic" charset="0"/>
                <a:cs typeface="Elsie" charset="0"/>
              </a:rPr>
              <a:t>제목을 삽입하세요</a:t>
            </a:r>
            <a:endParaRPr lang="ko-KR" altLang="en-US" sz="3300">
              <a:latin typeface="NanumGothic" charset="0"/>
              <a:ea typeface="NanumGothic" charset="0"/>
              <a:cs typeface="Elsie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진행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요약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436245"/>
            <a:ext cx="1854200" cy="24701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000">
                <a:solidFill>
                  <a:schemeClr val="accent1"/>
                </a:solidFill>
                <a:latin typeface="NanumGothic" charset="0"/>
                <a:ea typeface="NanumGothic" charset="0"/>
              </a:rPr>
              <a:t>업무에 부족한 부분이 있습니다</a:t>
            </a:r>
            <a:endParaRPr lang="ko-KR" altLang="en-US" sz="1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82905"/>
            <a:ext cx="1948815" cy="35496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700">
                <a:solidFill>
                  <a:schemeClr val="accent1"/>
                </a:solidFill>
                <a:latin typeface="NanumGothic" charset="0"/>
                <a:ea typeface="NanumGothic" charset="0"/>
              </a:rPr>
              <a:t>앞으로의 작업 계획</a:t>
            </a:r>
            <a:endParaRPr lang="ko-KR" altLang="en-US" sz="17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05"/>
          </a:xfrm>
          <a:prstGeom prst="rect">
            <a:avLst/>
          </a:prstGeom>
        </p:spPr>
      </p:pic>
      <p:sp>
        <p:nvSpPr>
          <p:cNvPr id="4" name="矩形 3"/>
          <p:cNvSpPr>
            <a:spLocks/>
          </p:cNvSpPr>
          <p:nvPr userDrawn="1"/>
        </p:nvSpPr>
        <p:spPr>
          <a:xfrm rot="0">
            <a:off x="1320800" y="1193800"/>
            <a:ext cx="9551035" cy="4369435"/>
          </a:xfrm>
          <a:prstGeom prst="rect"/>
          <a:solidFill>
            <a:srgbClr val="FAF9F7"/>
          </a:solidFill>
          <a:ln w="1270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</a:ln>
          <a:effectLst>
            <a:innerShdw blurRad="342900" dist="0" dir="0">
              <a:schemeClr val="accent1">
                <a:alpha val="10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slideLayout" Target="../slideLayouts/slideLayout11.xml"></Relationship><Relationship Id="rId3" Type="http://schemas.openxmlformats.org/officeDocument/2006/relationships/slideLayout" Target="../slideLayouts/slideLayout12.xml"></Relationship><Relationship Id="rId4" Type="http://schemas.openxmlformats.org/officeDocument/2006/relationships/slideLayout" Target="../slideLayouts/slideLayout13.xml"></Relationship><Relationship Id="rId5" Type="http://schemas.openxmlformats.org/officeDocument/2006/relationships/slideLayout" Target="../slideLayouts/slideLayout14.xml"></Relationship><Relationship Id="rId6" Type="http://schemas.openxmlformats.org/officeDocument/2006/relationships/slideLayout" Target="../slideLayouts/slideLayout15.xml"></Relationship><Relationship Id="rId7" Type="http://schemas.openxmlformats.org/officeDocument/2006/relationships/slideLayout" Target="../slideLayouts/slideLayout16.xml"></Relationship><Relationship Id="rId8" Type="http://schemas.openxmlformats.org/officeDocument/2006/relationships/slideLayout" Target="../slideLayouts/slideLayout17.xml"></Relationship><Relationship Id="rId9" Type="http://schemas.openxmlformats.org/officeDocument/2006/relationships/slideLayout" Target="../slideLayouts/slideLayout18.xml"></Relationship><Relationship Id="rId10" Type="http://schemas.openxmlformats.org/officeDocument/2006/relationships/slideLayout" Target="../slideLayouts/slideLayout19.xml"></Relationship><Relationship Id="rId11" Type="http://schemas.openxmlformats.org/officeDocument/2006/relationships/slideLayout" Target="../slideLayouts/slideLayout20.xml"></Relationship><Relationship Id="rId12" Type="http://schemas.openxmlformats.org/officeDocument/2006/relationships/slideLayout" Target="../slideLayouts/slideLayout21.xml"></Relationship><Relationship Id="rId1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395"/>
            <a:ext cx="10515600" cy="1325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895"/>
            <a:ext cx="10515600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0CEB1B6A-AEF1-4ACD-BD61-958570690F5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BB6CB991-6BD3-42F2-8A94-1903E9425430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Elsie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Elsie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Elsie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Elsie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image" Target="../media/fImage89639254541.png"></Relationship><Relationship Id="rId3" Type="http://schemas.openxmlformats.org/officeDocument/2006/relationships/video" Target="../media/media11970863.mp4"></Relationship><Relationship Id="rId4" Type="http://schemas.microsoft.com/office/2007/relationships/media" Target="../media/media11970863.mp4"></Relationship><Relationship Id="rId5" Type="http://schemas.openxmlformats.org/officeDocument/2006/relationships/image" Target="../media/fImage909325558467.png"></Relationship><Relationship Id="rId6" Type="http://schemas.openxmlformats.org/officeDocument/2006/relationships/image" Target="../media/fImage6448025566334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 rot="0">
            <a:off x="2960370" y="2119630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A</a:t>
            </a:r>
            <a:r>
              <a:rPr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ndroid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4531995" y="3921125"/>
            <a:ext cx="342201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r>
              <a:rPr lang="ko-KR" sz="2400">
                <a:latin typeface="맑은 고딕" charset="0"/>
                <a:ea typeface="맑은 고딕" charset="0"/>
              </a:rPr>
              <a:t>02040363 - </a:t>
            </a:r>
            <a:r>
              <a:rPr lang="ko-KR" sz="2400">
                <a:latin typeface="맑은 고딕" charset="0"/>
                <a:ea typeface="맑은 고딕" charset="0"/>
              </a:rPr>
              <a:t>김성민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矩形 23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矩形 38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텍스트 상자 2316"/>
          <p:cNvSpPr txBox="1">
            <a:spLocks/>
          </p:cNvSpPr>
          <p:nvPr/>
        </p:nvSpPr>
        <p:spPr>
          <a:xfrm rot="0">
            <a:off x="2992120" y="2548255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끝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0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목차</a:t>
            </a:r>
            <a:endParaRPr lang="ko-KR" altLang="en-US" sz="33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45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333"/>
          <p:cNvGrpSpPr>
            <a:grpSpLocks/>
          </p:cNvGrpSpPr>
          <p:nvPr/>
        </p:nvGrpSpPr>
        <p:grpSpPr>
          <a:xfrm rot="0">
            <a:off x="0" y="1556385"/>
            <a:ext cx="7188200" cy="1713865"/>
            <a:chOff x="0" y="1556385"/>
            <a:chExt cx="7188200" cy="1713865"/>
          </a:xfrm>
        </p:grpSpPr>
        <p:sp>
          <p:nvSpPr>
            <p:cNvPr id="48" name="도형 2318"/>
            <p:cNvSpPr>
              <a:spLocks/>
            </p:cNvSpPr>
            <p:nvPr/>
          </p:nvSpPr>
          <p:spPr bwMode="auto">
            <a:xfrm rot="0">
              <a:off x="0" y="1792605"/>
              <a:ext cx="5883275" cy="1181735"/>
            </a:xfrm>
            <a:custGeom>
              <a:gdLst>
                <a:gd fmla="*/ 3139 w 3140" name="TX0"/>
                <a:gd fmla="*/ 301 h 745" name="TY0"/>
                <a:gd fmla="*/ 3135 w 3140" name="TX1"/>
                <a:gd fmla="*/ 297 h 745" name="TY1"/>
                <a:gd fmla="*/ 2925 w 3140" name="TX2"/>
                <a:gd fmla="*/ 368 h 745" name="TY2"/>
                <a:gd fmla="*/ 2663 w 3140" name="TX3"/>
                <a:gd fmla="*/ 0 h 745" name="TY3"/>
                <a:gd fmla="*/ 0 w 3140" name="TX4"/>
                <a:gd fmla="*/ 0 h 745" name="TY4"/>
                <a:gd fmla="*/ 0 w 3140" name="TX5"/>
                <a:gd fmla="*/ 744 h 745" name="TY5"/>
                <a:gd fmla="*/ 2663 w 3140" name="TX6"/>
                <a:gd fmla="*/ 744 h 745" name="TY6"/>
                <a:gd fmla="*/ 2925 w 3140" name="TX7"/>
                <a:gd fmla="*/ 376 h 745" name="TY7"/>
                <a:gd fmla="*/ 3135 w 3140" name="TX8"/>
                <a:gd fmla="*/ 447 h 745" name="TY8"/>
                <a:gd fmla="*/ 3139 w 3140" name="TX9"/>
                <a:gd fmla="*/ 443 h 745" name="TY9"/>
                <a:gd fmla="*/ 2929 w 3140" name="TX10"/>
                <a:gd fmla="*/ 372 h 745" name="TY10"/>
                <a:gd fmla="*/ 3139 w 3140" name="TX11"/>
                <a:gd fmla="*/ 301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140" h="745">
                  <a:moveTo>
                    <a:pt x="3139" y="301"/>
                  </a:moveTo>
                  <a:lnTo>
                    <a:pt x="3135" y="297"/>
                  </a:lnTo>
                  <a:lnTo>
                    <a:pt x="2925" y="368"/>
                  </a:lnTo>
                  <a:lnTo>
                    <a:pt x="26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2663" y="744"/>
                  </a:lnTo>
                  <a:lnTo>
                    <a:pt x="2925" y="376"/>
                  </a:lnTo>
                  <a:lnTo>
                    <a:pt x="3135" y="447"/>
                  </a:lnTo>
                  <a:lnTo>
                    <a:pt x="3139" y="443"/>
                  </a:lnTo>
                  <a:lnTo>
                    <a:pt x="2929" y="372"/>
                  </a:lnTo>
                  <a:lnTo>
                    <a:pt x="3139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49" name="그룹 2322"/>
            <p:cNvGrpSpPr>
              <a:grpSpLocks/>
            </p:cNvGrpSpPr>
            <p:nvPr/>
          </p:nvGrpSpPr>
          <p:grpSpPr>
            <a:xfrm rot="0">
              <a:off x="5805170" y="1556385"/>
              <a:ext cx="1383030" cy="1713865"/>
              <a:chOff x="5805170" y="1556385"/>
              <a:chExt cx="1383030" cy="1713865"/>
            </a:xfrm>
            <a:solidFill>
              <a:schemeClr val="accent4"/>
            </a:solidFill>
          </p:grpSpPr>
          <p:sp>
            <p:nvSpPr>
              <p:cNvPr id="50" name="도형 2319"/>
              <p:cNvSpPr>
                <a:spLocks/>
              </p:cNvSpPr>
              <p:nvPr/>
            </p:nvSpPr>
            <p:spPr bwMode="auto">
              <a:xfrm rot="0">
                <a:off x="5805170" y="2411730"/>
                <a:ext cx="1905" cy="2540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1" name="도형 2320"/>
              <p:cNvSpPr>
                <a:spLocks/>
              </p:cNvSpPr>
              <p:nvPr/>
            </p:nvSpPr>
            <p:spPr bwMode="auto">
              <a:xfrm rot="0">
                <a:off x="5841365" y="1556385"/>
                <a:ext cx="1346835" cy="1713865"/>
              </a:xfrm>
              <a:custGeom>
                <a:gdLst>
                  <a:gd fmla="*/ 598 w 599" name="TX0"/>
                  <a:gd fmla="*/ 377 h 761" name="TY0"/>
                  <a:gd fmla="*/ 594 w 599" name="TX1"/>
                  <a:gd fmla="*/ 374 h 761" name="TY1"/>
                  <a:gd fmla="*/ 593 w 599" name="TX2"/>
                  <a:gd fmla="*/ 374 h 761" name="TY2"/>
                  <a:gd fmla="*/ 588 w 599" name="TX3"/>
                  <a:gd fmla="*/ 371 h 761" name="TY3"/>
                  <a:gd fmla="*/ 585 w 599" name="TX4"/>
                  <a:gd fmla="*/ 372 h 761" name="TY4"/>
                  <a:gd fmla="*/ 582 w 599" name="TX5"/>
                  <a:gd fmla="*/ 369 h 761" name="TY5"/>
                  <a:gd fmla="*/ 592 w 599" name="TX6"/>
                  <a:gd fmla="*/ 320 h 761" name="TY6"/>
                  <a:gd fmla="*/ 569 w 599" name="TX7"/>
                  <a:gd fmla="*/ 308 h 761" name="TY7"/>
                  <a:gd fmla="*/ 566 w 599" name="TX8"/>
                  <a:gd fmla="*/ 360 h 761" name="TY8"/>
                  <a:gd fmla="*/ 561 w 599" name="TX9"/>
                  <a:gd fmla="*/ 361 h 761" name="TY9"/>
                  <a:gd fmla="*/ 547 w 599" name="TX10"/>
                  <a:gd fmla="*/ 331 h 761" name="TY10"/>
                  <a:gd fmla="*/ 446 w 599" name="TX11"/>
                  <a:gd fmla="*/ 332 h 761" name="TY11"/>
                  <a:gd fmla="*/ 445 w 599" name="TX12"/>
                  <a:gd fmla="*/ 325 h 761" name="TY12"/>
                  <a:gd fmla="*/ 455 w 599" name="TX13"/>
                  <a:gd fmla="*/ 316 h 761" name="TY13"/>
                  <a:gd fmla="*/ 470 w 599" name="TX14"/>
                  <a:gd fmla="*/ 316 h 761" name="TY14"/>
                  <a:gd fmla="*/ 492 w 599" name="TX15"/>
                  <a:gd fmla="*/ 304 h 761" name="TY15"/>
                  <a:gd fmla="*/ 467 w 599" name="TX16"/>
                  <a:gd fmla="*/ 296 h 761" name="TY16"/>
                  <a:gd fmla="*/ 444 w 599" name="TX17"/>
                  <a:gd fmla="*/ 298 h 761" name="TY17"/>
                  <a:gd fmla="*/ 428 w 599" name="TX18"/>
                  <a:gd fmla="*/ 8 h 761" name="TY18"/>
                  <a:gd fmla="*/ 347 w 599" name="TX19"/>
                  <a:gd fmla="*/ 4 h 761" name="TY19"/>
                  <a:gd fmla="*/ 332 w 599" name="TX20"/>
                  <a:gd fmla="*/ 47 h 761" name="TY20"/>
                  <a:gd fmla="*/ 342 w 599" name="TX21"/>
                  <a:gd fmla="*/ 47 h 761" name="TY21"/>
                  <a:gd fmla="*/ 337 w 599" name="TX22"/>
                  <a:gd fmla="*/ 96 h 761" name="TY22"/>
                  <a:gd fmla="*/ 324 w 599" name="TX23"/>
                  <a:gd fmla="*/ 105 h 761" name="TY23"/>
                  <a:gd fmla="*/ 287 w 599" name="TX24"/>
                  <a:gd fmla="*/ 341 h 761" name="TY24"/>
                  <a:gd fmla="*/ 213 w 599" name="TX25"/>
                  <a:gd fmla="*/ 351 h 761" name="TY25"/>
                  <a:gd fmla="*/ 85 w 599" name="TX26"/>
                  <a:gd fmla="*/ 368 h 761" name="TY26"/>
                  <a:gd fmla="*/ 64 w 599" name="TX27"/>
                  <a:gd fmla="*/ 241 h 761" name="TY27"/>
                  <a:gd fmla="*/ 9 w 599" name="TX28"/>
                  <a:gd fmla="*/ 241 h 761" name="TY28"/>
                  <a:gd fmla="*/ 0 w 599" name="TX29"/>
                  <a:gd fmla="*/ 376 h 761" name="TY29"/>
                  <a:gd fmla="*/ 4 w 599" name="TX30"/>
                  <a:gd fmla="*/ 377 h 761" name="TY30"/>
                  <a:gd fmla="*/ 4 w 599" name="TX31"/>
                  <a:gd fmla="*/ 382 h 761" name="TY31"/>
                  <a:gd fmla="*/ 0 w 599" name="TX32"/>
                  <a:gd fmla="*/ 384 h 761" name="TY32"/>
                  <a:gd fmla="*/ 9 w 599" name="TX33"/>
                  <a:gd fmla="*/ 518 h 761" name="TY33"/>
                  <a:gd fmla="*/ 64 w 599" name="TX34"/>
                  <a:gd fmla="*/ 518 h 761" name="TY34"/>
                  <a:gd fmla="*/ 85 w 599" name="TX35"/>
                  <a:gd fmla="*/ 391 h 761" name="TY35"/>
                  <a:gd fmla="*/ 213 w 599" name="TX36"/>
                  <a:gd fmla="*/ 408 h 761" name="TY36"/>
                  <a:gd fmla="*/ 287 w 599" name="TX37"/>
                  <a:gd fmla="*/ 418 h 761" name="TY37"/>
                  <a:gd fmla="*/ 324 w 599" name="TX38"/>
                  <a:gd fmla="*/ 654 h 761" name="TY38"/>
                  <a:gd fmla="*/ 337 w 599" name="TX39"/>
                  <a:gd fmla="*/ 663 h 761" name="TY39"/>
                  <a:gd fmla="*/ 342 w 599" name="TX40"/>
                  <a:gd fmla="*/ 712 h 761" name="TY40"/>
                  <a:gd fmla="*/ 332 w 599" name="TX41"/>
                  <a:gd fmla="*/ 712 h 761" name="TY41"/>
                  <a:gd fmla="*/ 347 w 599" name="TX42"/>
                  <a:gd fmla="*/ 755 h 761" name="TY42"/>
                  <a:gd fmla="*/ 428 w 599" name="TX43"/>
                  <a:gd fmla="*/ 752 h 761" name="TY43"/>
                  <a:gd fmla="*/ 444 w 599" name="TX44"/>
                  <a:gd fmla="*/ 461 h 761" name="TY44"/>
                  <a:gd fmla="*/ 467 w 599" name="TX45"/>
                  <a:gd fmla="*/ 463 h 761" name="TY45"/>
                  <a:gd fmla="*/ 492 w 599" name="TX46"/>
                  <a:gd fmla="*/ 455 h 761" name="TY46"/>
                  <a:gd fmla="*/ 470 w 599" name="TX47"/>
                  <a:gd fmla="*/ 443 h 761" name="TY47"/>
                  <a:gd fmla="*/ 455 w 599" name="TX48"/>
                  <a:gd fmla="*/ 443 h 761" name="TY48"/>
                  <a:gd fmla="*/ 445 w 599" name="TX49"/>
                  <a:gd fmla="*/ 434 h 761" name="TY49"/>
                  <a:gd fmla="*/ 446 w 599" name="TX50"/>
                  <a:gd fmla="*/ 427 h 761" name="TY50"/>
                  <a:gd fmla="*/ 547 w 599" name="TX51"/>
                  <a:gd fmla="*/ 429 h 761" name="TY51"/>
                  <a:gd fmla="*/ 561 w 599" name="TX52"/>
                  <a:gd fmla="*/ 398 h 761" name="TY52"/>
                  <a:gd fmla="*/ 566 w 599" name="TX53"/>
                  <a:gd fmla="*/ 400 h 761" name="TY53"/>
                  <a:gd fmla="*/ 569 w 599" name="TX54"/>
                  <a:gd fmla="*/ 452 h 761" name="TY54"/>
                  <a:gd fmla="*/ 592 w 599" name="TX55"/>
                  <a:gd fmla="*/ 439 h 761" name="TY55"/>
                  <a:gd fmla="*/ 582 w 599" name="TX56"/>
                  <a:gd fmla="*/ 390 h 761" name="TY56"/>
                  <a:gd fmla="*/ 585 w 599" name="TX57"/>
                  <a:gd fmla="*/ 387 h 761" name="TY57"/>
                  <a:gd fmla="*/ 588 w 599" name="TX58"/>
                  <a:gd fmla="*/ 388 h 761" name="TY58"/>
                  <a:gd fmla="*/ 593 w 599" name="TX59"/>
                  <a:gd fmla="*/ 385 h 761" name="TY59"/>
                  <a:gd fmla="*/ 594 w 599" name="TX60"/>
                  <a:gd fmla="*/ 385 h 761" name="TY60"/>
                  <a:gd fmla="*/ 598 w 599" name="TX61"/>
                  <a:gd fmla="*/ 382 h 761" name="TY61"/>
                  <a:gd fmla="*/ 598 w 599" name="TX62"/>
                  <a:gd fmla="*/ 377 h 761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599" h="761">
                    <a:moveTo>
                      <a:pt x="598" y="377"/>
                    </a:moveTo>
                    <a:cubicBezTo>
                      <a:pt x="598" y="375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4"/>
                    </a:cubicBezTo>
                    <a:cubicBezTo>
                      <a:pt x="592" y="372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2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29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0"/>
                      <a:pt x="561" y="361"/>
                    </a:cubicBezTo>
                    <a:cubicBezTo>
                      <a:pt x="562" y="347"/>
                      <a:pt x="559" y="330"/>
                      <a:pt x="547" y="331"/>
                    </a:cubicBezTo>
                    <a:cubicBezTo>
                      <a:pt x="526" y="331"/>
                      <a:pt x="446" y="332"/>
                      <a:pt x="446" y="332"/>
                    </a:cubicBezTo>
                    <a:cubicBezTo>
                      <a:pt x="446" y="332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6"/>
                      <a:pt x="467" y="296"/>
                    </a:cubicBezTo>
                    <a:cubicBezTo>
                      <a:pt x="460" y="296"/>
                      <a:pt x="451" y="297"/>
                      <a:pt x="444" y="298"/>
                    </a:cubicBezTo>
                    <a:cubicBezTo>
                      <a:pt x="441" y="216"/>
                      <a:pt x="431" y="13"/>
                      <a:pt x="428" y="8"/>
                    </a:cubicBezTo>
                    <a:cubicBezTo>
                      <a:pt x="423" y="0"/>
                      <a:pt x="355" y="0"/>
                      <a:pt x="347" y="4"/>
                    </a:cubicBezTo>
                    <a:cubicBezTo>
                      <a:pt x="339" y="8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1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9" y="241"/>
                      <a:pt x="9" y="241"/>
                      <a:pt x="9" y="241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7"/>
                      <a:pt x="4" y="377"/>
                      <a:pt x="4" y="377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136" y="397"/>
                      <a:pt x="191" y="404"/>
                      <a:pt x="213" y="408"/>
                    </a:cubicBezTo>
                    <a:cubicBezTo>
                      <a:pt x="258" y="416"/>
                      <a:pt x="287" y="418"/>
                      <a:pt x="287" y="418"/>
                    </a:cubicBezTo>
                    <a:cubicBezTo>
                      <a:pt x="324" y="654"/>
                      <a:pt x="324" y="654"/>
                      <a:pt x="324" y="654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2"/>
                      <a:pt x="342" y="712"/>
                      <a:pt x="342" y="712"/>
                    </a:cubicBezTo>
                    <a:cubicBezTo>
                      <a:pt x="332" y="712"/>
                      <a:pt x="332" y="712"/>
                      <a:pt x="332" y="712"/>
                    </a:cubicBezTo>
                    <a:cubicBezTo>
                      <a:pt x="332" y="712"/>
                      <a:pt x="339" y="751"/>
                      <a:pt x="347" y="755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5"/>
                    </a:cubicBezTo>
                    <a:cubicBezTo>
                      <a:pt x="492" y="448"/>
                      <a:pt x="479" y="443"/>
                      <a:pt x="470" y="443"/>
                    </a:cubicBezTo>
                    <a:cubicBezTo>
                      <a:pt x="462" y="443"/>
                      <a:pt x="455" y="443"/>
                      <a:pt x="455" y="443"/>
                    </a:cubicBezTo>
                    <a:cubicBezTo>
                      <a:pt x="445" y="434"/>
                      <a:pt x="445" y="434"/>
                      <a:pt x="445" y="434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2"/>
                      <a:pt x="561" y="398"/>
                    </a:cubicBezTo>
                    <a:cubicBezTo>
                      <a:pt x="563" y="399"/>
                      <a:pt x="564" y="399"/>
                      <a:pt x="566" y="400"/>
                    </a:cubicBezTo>
                    <a:cubicBezTo>
                      <a:pt x="564" y="418"/>
                      <a:pt x="563" y="447"/>
                      <a:pt x="569" y="452"/>
                    </a:cubicBezTo>
                    <a:cubicBezTo>
                      <a:pt x="579" y="458"/>
                      <a:pt x="584" y="452"/>
                      <a:pt x="592" y="439"/>
                    </a:cubicBezTo>
                    <a:cubicBezTo>
                      <a:pt x="598" y="430"/>
                      <a:pt x="588" y="404"/>
                      <a:pt x="582" y="390"/>
                    </a:cubicBezTo>
                    <a:cubicBezTo>
                      <a:pt x="583" y="390"/>
                      <a:pt x="584" y="388"/>
                      <a:pt x="585" y="387"/>
                    </a:cubicBezTo>
                    <a:cubicBezTo>
                      <a:pt x="586" y="388"/>
                      <a:pt x="587" y="388"/>
                      <a:pt x="588" y="388"/>
                    </a:cubicBezTo>
                    <a:cubicBezTo>
                      <a:pt x="590" y="388"/>
                      <a:pt x="592" y="387"/>
                      <a:pt x="593" y="385"/>
                    </a:cubicBezTo>
                    <a:cubicBezTo>
                      <a:pt x="593" y="385"/>
                      <a:pt x="594" y="385"/>
                      <a:pt x="594" y="385"/>
                    </a:cubicBezTo>
                    <a:cubicBezTo>
                      <a:pt x="596" y="385"/>
                      <a:pt x="598" y="384"/>
                      <a:pt x="598" y="382"/>
                    </a:cubicBezTo>
                    <a:lnTo>
                      <a:pt x="598" y="377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2" name="도형 2321"/>
              <p:cNvSpPr>
                <a:spLocks/>
              </p:cNvSpPr>
              <p:nvPr/>
            </p:nvSpPr>
            <p:spPr bwMode="auto">
              <a:xfrm rot="0">
                <a:off x="6514465" y="2265680"/>
                <a:ext cx="290830" cy="291465"/>
              </a:xfrm>
              <a:prstGeom prst="ellipse"/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53" name="그룹 2329"/>
            <p:cNvGrpSpPr>
              <a:grpSpLocks/>
            </p:cNvGrpSpPr>
            <p:nvPr/>
          </p:nvGrpSpPr>
          <p:grpSpPr>
            <a:xfrm rot="0">
              <a:off x="681355" y="2071370"/>
              <a:ext cx="708660" cy="587375"/>
              <a:chOff x="681355" y="2071370"/>
              <a:chExt cx="708660" cy="587375"/>
            </a:xfrm>
            <a:solidFill>
              <a:schemeClr val="bg1"/>
            </a:solidFill>
          </p:grpSpPr>
          <p:sp>
            <p:nvSpPr>
              <p:cNvPr id="54" name="도형 2323"/>
              <p:cNvSpPr>
                <a:spLocks/>
              </p:cNvSpPr>
              <p:nvPr/>
            </p:nvSpPr>
            <p:spPr bwMode="auto">
              <a:xfrm rot="0">
                <a:off x="802640" y="2370455"/>
                <a:ext cx="297815" cy="281305"/>
              </a:xfrm>
              <a:custGeom>
                <a:gdLst>
                  <a:gd fmla="*/ 194 w 195" name="TX0"/>
                  <a:gd fmla="*/ 0 h 184" name="TY0"/>
                  <a:gd fmla="*/ 0 w 195" name="TX1"/>
                  <a:gd fmla="*/ 0 h 184" name="TY1"/>
                  <a:gd fmla="*/ 0 w 195" name="TX2"/>
                  <a:gd fmla="*/ 31 h 184" name="TY2"/>
                  <a:gd fmla="*/ 19 w 195" name="TX3"/>
                  <a:gd fmla="*/ 31 h 184" name="TY3"/>
                  <a:gd fmla="*/ 19 w 195" name="TX4"/>
                  <a:gd fmla="*/ 183 h 184" name="TY4"/>
                  <a:gd fmla="*/ 161 w 195" name="TX5"/>
                  <a:gd fmla="*/ 183 h 184" name="TY5"/>
                  <a:gd fmla="*/ 161 w 195" name="TX6"/>
                  <a:gd fmla="*/ 31 h 184" name="TY6"/>
                  <a:gd fmla="*/ 194 w 195" name="TX7"/>
                  <a:gd fmla="*/ 31 h 184" name="TY7"/>
                  <a:gd fmla="*/ 194 w 195" name="TX8"/>
                  <a:gd fmla="*/ 0 h 184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195" h="184">
                    <a:moveTo>
                      <a:pt x="194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19" y="31"/>
                    </a:lnTo>
                    <a:lnTo>
                      <a:pt x="19" y="183"/>
                    </a:lnTo>
                    <a:lnTo>
                      <a:pt x="161" y="183"/>
                    </a:lnTo>
                    <a:lnTo>
                      <a:pt x="161" y="31"/>
                    </a:lnTo>
                    <a:lnTo>
                      <a:pt x="194" y="31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5" name="도형 2324"/>
              <p:cNvSpPr>
                <a:spLocks/>
              </p:cNvSpPr>
              <p:nvPr/>
            </p:nvSpPr>
            <p:spPr bwMode="auto">
              <a:xfrm rot="0">
                <a:off x="718185" y="2071370"/>
                <a:ext cx="107950" cy="104775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6" name="도형 2325"/>
              <p:cNvSpPr>
                <a:spLocks/>
              </p:cNvSpPr>
              <p:nvPr/>
            </p:nvSpPr>
            <p:spPr bwMode="auto">
              <a:xfrm rot="0">
                <a:off x="1191895" y="2315210"/>
                <a:ext cx="198120" cy="340995"/>
              </a:xfrm>
              <a:custGeom>
                <a:gdLst>
                  <a:gd fmla="*/ 50 w 55" name="TX0"/>
                  <a:gd fmla="*/ 0 h 93" name="TY0"/>
                  <a:gd fmla="*/ 49 w 55" name="TX1"/>
                  <a:gd fmla="*/ 1 h 93" name="TY1"/>
                  <a:gd fmla="*/ 29 w 55" name="TX2"/>
                  <a:gd fmla="*/ 47 h 93" name="TY2"/>
                  <a:gd fmla="*/ 25 w 55" name="TX3"/>
                  <a:gd fmla="*/ 47 h 93" name="TY3"/>
                  <a:gd fmla="*/ 1 w 55" name="TX4"/>
                  <a:gd fmla="*/ 56 h 93" name="TY4"/>
                  <a:gd fmla="*/ 0 w 55" name="TX5"/>
                  <a:gd fmla="*/ 57 h 93" name="TY5"/>
                  <a:gd fmla="*/ 3 w 55" name="TX6"/>
                  <a:gd fmla="*/ 61 h 93" name="TY6"/>
                  <a:gd fmla="*/ 4 w 55" name="TX7"/>
                  <a:gd fmla="*/ 61 h 93" name="TY7"/>
                  <a:gd fmla="*/ 17 w 55" name="TX8"/>
                  <a:gd fmla="*/ 54 h 93" name="TY8"/>
                  <a:gd fmla="*/ 17 w 55" name="TX9"/>
                  <a:gd fmla="*/ 81 h 93" name="TY9"/>
                  <a:gd fmla="*/ 9 w 55" name="TX10"/>
                  <a:gd fmla="*/ 85 h 93" name="TY10"/>
                  <a:gd fmla="*/ 11 w 55" name="TX11"/>
                  <a:gd fmla="*/ 90 h 93" name="TY11"/>
                  <a:gd fmla="*/ 19 w 55" name="TX12"/>
                  <a:gd fmla="*/ 86 h 93" name="TY12"/>
                  <a:gd fmla="*/ 27 w 55" name="TX13"/>
                  <a:gd fmla="*/ 92 h 93" name="TY13"/>
                  <a:gd fmla="*/ 30 w 55" name="TX14"/>
                  <a:gd fmla="*/ 87 h 93" name="TY14"/>
                  <a:gd fmla="*/ 22 w 55" name="TX15"/>
                  <a:gd fmla="*/ 81 h 93" name="TY15"/>
                  <a:gd fmla="*/ 22 w 55" name="TX16"/>
                  <a:gd fmla="*/ 53 h 93" name="TY16"/>
                  <a:gd fmla="*/ 25 w 55" name="TX17"/>
                  <a:gd fmla="*/ 52 h 93" name="TY17"/>
                  <a:gd fmla="*/ 30 w 55" name="TX18"/>
                  <a:gd fmla="*/ 53 h 93" name="TY18"/>
                  <a:gd fmla="*/ 32 w 55" name="TX19"/>
                  <a:gd fmla="*/ 54 h 93" name="TY19"/>
                  <a:gd fmla="*/ 33 w 55" name="TX20"/>
                  <a:gd fmla="*/ 51 h 93" name="TY20"/>
                  <a:gd fmla="*/ 53 w 55" name="TX21"/>
                  <a:gd fmla="*/ 5 h 93" name="TY21"/>
                  <a:gd fmla="*/ 54 w 55" name="TX22"/>
                  <a:gd fmla="*/ 5 h 93" name="TY22"/>
                  <a:gd fmla="*/ 50 w 55" name="TX23"/>
                  <a:gd fmla="*/ 0 h 93" name="TY2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</a:cxnLst>
                <a:rect l="l" t="t" r="r" b="b"/>
                <a:pathLst>
                  <a:path w="55" h="93">
                    <a:moveTo>
                      <a:pt x="50" y="0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1" y="8"/>
                      <a:pt x="32" y="37"/>
                      <a:pt x="29" y="47"/>
                    </a:cubicBezTo>
                    <a:cubicBezTo>
                      <a:pt x="27" y="47"/>
                      <a:pt x="26" y="47"/>
                      <a:pt x="25" y="47"/>
                    </a:cubicBezTo>
                    <a:cubicBezTo>
                      <a:pt x="13" y="47"/>
                      <a:pt x="1" y="56"/>
                      <a:pt x="1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10" y="56"/>
                      <a:pt x="17" y="54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5" y="52"/>
                    </a:cubicBezTo>
                    <a:cubicBezTo>
                      <a:pt x="27" y="52"/>
                      <a:pt x="28" y="53"/>
                      <a:pt x="30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7" y="36"/>
                      <a:pt x="47" y="11"/>
                      <a:pt x="53" y="5"/>
                    </a:cubicBezTo>
                    <a:cubicBezTo>
                      <a:pt x="54" y="5"/>
                      <a:pt x="54" y="5"/>
                      <a:pt x="54" y="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7" name="도형 2326"/>
              <p:cNvSpPr>
                <a:spLocks/>
              </p:cNvSpPr>
              <p:nvPr/>
            </p:nvSpPr>
            <p:spPr bwMode="auto">
              <a:xfrm rot="0">
                <a:off x="681355" y="2181860"/>
                <a:ext cx="236855" cy="469265"/>
              </a:xfrm>
              <a:custGeom>
                <a:gdLst>
                  <a:gd fmla="*/ 48 w 65" name="TX0"/>
                  <a:gd fmla="*/ 27 h 128" name="TY0"/>
                  <a:gd fmla="*/ 28 w 65" name="TX1"/>
                  <a:gd fmla="*/ 28 h 128" name="TY1"/>
                  <a:gd fmla="*/ 30 w 65" name="TX2"/>
                  <a:gd fmla="*/ 18 h 128" name="TY2"/>
                  <a:gd fmla="*/ 19 w 65" name="TX3"/>
                  <a:gd fmla="*/ 1 h 128" name="TY3"/>
                  <a:gd fmla="*/ 7 w 65" name="TX4"/>
                  <a:gd fmla="*/ 4 h 128" name="TY4"/>
                  <a:gd fmla="*/ 5 w 65" name="TX5"/>
                  <a:gd fmla="*/ 5 h 128" name="TY5"/>
                  <a:gd fmla="*/ 0 w 65" name="TX6"/>
                  <a:gd fmla="*/ 35 h 128" name="TY6"/>
                  <a:gd fmla="*/ 6 w 65" name="TX7"/>
                  <a:gd fmla="*/ 74 h 128" name="TY7"/>
                  <a:gd fmla="*/ 6 w 65" name="TX8"/>
                  <a:gd fmla="*/ 118 h 128" name="TY8"/>
                  <a:gd fmla="*/ 20 w 65" name="TX9"/>
                  <a:gd fmla="*/ 118 h 128" name="TY9"/>
                  <a:gd fmla="*/ 20 w 65" name="TX10"/>
                  <a:gd fmla="*/ 72 h 128" name="TY10"/>
                  <a:gd fmla="*/ 23 w 65" name="TX11"/>
                  <a:gd fmla="*/ 72 h 128" name="TY11"/>
                  <a:gd fmla="*/ 24 w 65" name="TX12"/>
                  <a:gd fmla="*/ 66 h 128" name="TY12"/>
                  <a:gd fmla="*/ 25 w 65" name="TX13"/>
                  <a:gd fmla="*/ 44 h 128" name="TY13"/>
                  <a:gd fmla="*/ 56 w 65" name="TX14"/>
                  <a:gd fmla="*/ 40 h 128" name="TY14"/>
                  <a:gd fmla="*/ 48 w 65" name="TX15"/>
                  <a:gd fmla="*/ 27 h 128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65" h="128">
                    <a:moveTo>
                      <a:pt x="48" y="27"/>
                    </a:moveTo>
                    <a:cubicBezTo>
                      <a:pt x="40" y="31"/>
                      <a:pt x="34" y="31"/>
                      <a:pt x="28" y="28"/>
                    </a:cubicBezTo>
                    <a:cubicBezTo>
                      <a:pt x="29" y="25"/>
                      <a:pt x="29" y="21"/>
                      <a:pt x="30" y="18"/>
                    </a:cubicBezTo>
                    <a:cubicBezTo>
                      <a:pt x="33" y="10"/>
                      <a:pt x="26" y="2"/>
                      <a:pt x="19" y="1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2" y="16"/>
                      <a:pt x="0" y="35"/>
                      <a:pt x="0" y="35"/>
                    </a:cubicBezTo>
                    <a:cubicBezTo>
                      <a:pt x="0" y="65"/>
                      <a:pt x="3" y="73"/>
                      <a:pt x="6" y="7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27"/>
                      <a:pt x="20" y="127"/>
                      <a:pt x="20" y="11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0"/>
                      <a:pt x="24" y="68"/>
                      <a:pt x="24" y="66"/>
                    </a:cubicBezTo>
                    <a:cubicBezTo>
                      <a:pt x="24" y="58"/>
                      <a:pt x="25" y="51"/>
                      <a:pt x="25" y="44"/>
                    </a:cubicBezTo>
                    <a:cubicBezTo>
                      <a:pt x="35" y="47"/>
                      <a:pt x="45" y="46"/>
                      <a:pt x="56" y="40"/>
                    </a:cubicBezTo>
                    <a:cubicBezTo>
                      <a:pt x="64" y="36"/>
                      <a:pt x="57" y="23"/>
                      <a:pt x="48" y="27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8" name="도형 2327"/>
              <p:cNvSpPr>
                <a:spLocks/>
              </p:cNvSpPr>
              <p:nvPr/>
            </p:nvSpPr>
            <p:spPr bwMode="auto">
              <a:xfrm rot="0">
                <a:off x="994410" y="2149475"/>
                <a:ext cx="393065" cy="509270"/>
              </a:xfrm>
              <a:custGeom>
                <a:gdLst>
                  <a:gd fmla="*/ 84 w 108" name="TX0"/>
                  <a:gd fmla="*/ 76 h 139" name="TY0"/>
                  <a:gd fmla="*/ 95 w 108" name="TX1"/>
                  <a:gd fmla="*/ 48 h 139" name="TY1"/>
                  <a:gd fmla="*/ 74 w 108" name="TX2"/>
                  <a:gd fmla="*/ 28 h 139" name="TY2"/>
                  <a:gd fmla="*/ 70 w 108" name="TX3"/>
                  <a:gd fmla="*/ 33 h 139" name="TY3"/>
                  <a:gd fmla="*/ 38 w 108" name="TX4"/>
                  <a:gd fmla="*/ 27 h 139" name="TY4"/>
                  <a:gd fmla="*/ 32 w 108" name="TX5"/>
                  <a:gd fmla="*/ 28 h 139" name="TY5"/>
                  <a:gd fmla="*/ 2 w 108" name="TX6"/>
                  <a:gd fmla="*/ 0 h 139" name="TY6"/>
                  <a:gd fmla="*/ 0 w 108" name="TX7"/>
                  <a:gd fmla="*/ 3 h 139" name="TY7"/>
                  <a:gd fmla="*/ 29 w 108" name="TX8"/>
                  <a:gd fmla="*/ 31 h 139" name="TY8"/>
                  <a:gd fmla="*/ 34 w 108" name="TX9"/>
                  <a:gd fmla="*/ 42 h 139" name="TY9"/>
                  <a:gd fmla="*/ 62 w 108" name="TX10"/>
                  <a:gd fmla="*/ 48 h 139" name="TY10"/>
                  <a:gd fmla="*/ 55 w 108" name="TX11"/>
                  <a:gd fmla="*/ 75 h 139" name="TY11"/>
                  <a:gd fmla="*/ 20 w 108" name="TX12"/>
                  <a:gd fmla="*/ 126 h 139" name="TY12"/>
                  <a:gd fmla="*/ 38 w 108" name="TX13"/>
                  <a:gd fmla="*/ 126 h 139" name="TY13"/>
                  <a:gd fmla="*/ 70 w 108" name="TX14"/>
                  <a:gd fmla="*/ 90 h 139" name="TY14"/>
                  <a:gd fmla="*/ 84 w 108" name="TX15"/>
                  <a:gd fmla="*/ 76 h 139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08" h="139">
                    <a:moveTo>
                      <a:pt x="84" y="76"/>
                    </a:moveTo>
                    <a:cubicBezTo>
                      <a:pt x="84" y="66"/>
                      <a:pt x="87" y="56"/>
                      <a:pt x="95" y="48"/>
                    </a:cubicBezTo>
                    <a:cubicBezTo>
                      <a:pt x="107" y="35"/>
                      <a:pt x="87" y="15"/>
                      <a:pt x="74" y="28"/>
                    </a:cubicBezTo>
                    <a:cubicBezTo>
                      <a:pt x="73" y="30"/>
                      <a:pt x="71" y="32"/>
                      <a:pt x="70" y="33"/>
                    </a:cubicBezTo>
                    <a:cubicBezTo>
                      <a:pt x="59" y="32"/>
                      <a:pt x="48" y="31"/>
                      <a:pt x="38" y="27"/>
                    </a:cubicBezTo>
                    <a:cubicBezTo>
                      <a:pt x="35" y="26"/>
                      <a:pt x="33" y="27"/>
                      <a:pt x="32" y="2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7" y="35"/>
                      <a:pt x="28" y="40"/>
                      <a:pt x="34" y="42"/>
                    </a:cubicBezTo>
                    <a:cubicBezTo>
                      <a:pt x="43" y="45"/>
                      <a:pt x="52" y="47"/>
                      <a:pt x="62" y="48"/>
                    </a:cubicBezTo>
                    <a:cubicBezTo>
                      <a:pt x="58" y="56"/>
                      <a:pt x="56" y="65"/>
                      <a:pt x="55" y="75"/>
                    </a:cubicBezTo>
                    <a:cubicBezTo>
                      <a:pt x="34" y="83"/>
                      <a:pt x="23" y="102"/>
                      <a:pt x="20" y="126"/>
                    </a:cubicBezTo>
                    <a:cubicBezTo>
                      <a:pt x="18" y="138"/>
                      <a:pt x="37" y="138"/>
                      <a:pt x="38" y="126"/>
                    </a:cubicBezTo>
                    <a:cubicBezTo>
                      <a:pt x="41" y="107"/>
                      <a:pt x="52" y="94"/>
                      <a:pt x="70" y="90"/>
                    </a:cubicBezTo>
                    <a:cubicBezTo>
                      <a:pt x="78" y="90"/>
                      <a:pt x="83" y="84"/>
                      <a:pt x="84" y="76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9" name="도형 2328"/>
              <p:cNvSpPr>
                <a:spLocks/>
              </p:cNvSpPr>
              <p:nvPr/>
            </p:nvSpPr>
            <p:spPr bwMode="auto">
              <a:xfrm rot="0">
                <a:off x="1250315" y="2123440"/>
                <a:ext cx="107950" cy="107950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62" name="텍스트 상자 2331"/>
            <p:cNvSpPr txBox="1">
              <a:spLocks/>
            </p:cNvSpPr>
            <p:nvPr/>
          </p:nvSpPr>
          <p:spPr bwMode="auto">
            <a:xfrm rot="0">
              <a:off x="1651635" y="2110105"/>
              <a:ext cx="3556000" cy="442595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T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oDoList소개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63" name="그룹 2346"/>
          <p:cNvGrpSpPr>
            <a:grpSpLocks/>
          </p:cNvGrpSpPr>
          <p:nvPr/>
        </p:nvGrpSpPr>
        <p:grpSpPr>
          <a:xfrm rot="0">
            <a:off x="0" y="3004185"/>
            <a:ext cx="6432550" cy="1713865"/>
            <a:chOff x="0" y="3004185"/>
            <a:chExt cx="6432550" cy="1713865"/>
          </a:xfrm>
        </p:grpSpPr>
        <p:sp>
          <p:nvSpPr>
            <p:cNvPr id="64" name="도형 2334"/>
            <p:cNvSpPr>
              <a:spLocks/>
            </p:cNvSpPr>
            <p:nvPr/>
          </p:nvSpPr>
          <p:spPr bwMode="auto">
            <a:xfrm rot="0">
              <a:off x="0" y="3266440"/>
              <a:ext cx="5101590" cy="1180465"/>
            </a:xfrm>
            <a:custGeom>
              <a:gdLst>
                <a:gd fmla="*/ 2560 w 2561" name="TX0"/>
                <a:gd fmla="*/ 301 h 744" name="TY0"/>
                <a:gd fmla="*/ 2556 w 2561" name="TX1"/>
                <a:gd fmla="*/ 296 h 744" name="TY1"/>
                <a:gd fmla="*/ 2346 w 2561" name="TX2"/>
                <a:gd fmla="*/ 367 h 744" name="TY2"/>
                <a:gd fmla="*/ 2084 w 2561" name="TX3"/>
                <a:gd fmla="*/ 0 h 744" name="TY3"/>
                <a:gd fmla="*/ 0 w 2561" name="TX4"/>
                <a:gd fmla="*/ 0 h 744" name="TY4"/>
                <a:gd fmla="*/ 0 w 2561" name="TX5"/>
                <a:gd fmla="*/ 743 h 744" name="TY5"/>
                <a:gd fmla="*/ 2084 w 2561" name="TX6"/>
                <a:gd fmla="*/ 743 h 744" name="TY6"/>
                <a:gd fmla="*/ 2346 w 2561" name="TX7"/>
                <a:gd fmla="*/ 376 h 744" name="TY7"/>
                <a:gd fmla="*/ 2556 w 2561" name="TX8"/>
                <a:gd fmla="*/ 447 h 744" name="TY8"/>
                <a:gd fmla="*/ 2560 w 2561" name="TX9"/>
                <a:gd fmla="*/ 443 h 744" name="TY9"/>
                <a:gd fmla="*/ 2351 w 2561" name="TX10"/>
                <a:gd fmla="*/ 372 h 744" name="TY10"/>
                <a:gd fmla="*/ 2560 w 2561" name="TX11"/>
                <a:gd fmla="*/ 301 h 74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561" h="744">
                  <a:moveTo>
                    <a:pt x="2560" y="301"/>
                  </a:moveTo>
                  <a:lnTo>
                    <a:pt x="2556" y="296"/>
                  </a:lnTo>
                  <a:lnTo>
                    <a:pt x="2346" y="367"/>
                  </a:lnTo>
                  <a:lnTo>
                    <a:pt x="2084" y="0"/>
                  </a:lnTo>
                  <a:lnTo>
                    <a:pt x="0" y="0"/>
                  </a:lnTo>
                  <a:lnTo>
                    <a:pt x="0" y="743"/>
                  </a:lnTo>
                  <a:lnTo>
                    <a:pt x="2084" y="743"/>
                  </a:lnTo>
                  <a:lnTo>
                    <a:pt x="2346" y="376"/>
                  </a:lnTo>
                  <a:lnTo>
                    <a:pt x="2556" y="447"/>
                  </a:lnTo>
                  <a:lnTo>
                    <a:pt x="2560" y="443"/>
                  </a:lnTo>
                  <a:lnTo>
                    <a:pt x="2351" y="372"/>
                  </a:lnTo>
                  <a:lnTo>
                    <a:pt x="2560" y="3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65" name="그룹 2338"/>
            <p:cNvGrpSpPr>
              <a:grpSpLocks/>
            </p:cNvGrpSpPr>
            <p:nvPr/>
          </p:nvGrpSpPr>
          <p:grpSpPr>
            <a:xfrm rot="0">
              <a:off x="5049520" y="3004185"/>
              <a:ext cx="1383030" cy="1713865"/>
              <a:chOff x="5049520" y="3004185"/>
              <a:chExt cx="1383030" cy="1713865"/>
            </a:xfrm>
            <a:solidFill>
              <a:schemeClr val="accent5"/>
            </a:solidFill>
          </p:grpSpPr>
          <p:sp>
            <p:nvSpPr>
              <p:cNvPr id="66" name="도형 2335"/>
              <p:cNvSpPr>
                <a:spLocks/>
              </p:cNvSpPr>
              <p:nvPr/>
            </p:nvSpPr>
            <p:spPr bwMode="auto">
              <a:xfrm rot="0">
                <a:off x="5049520" y="3861435"/>
                <a:ext cx="1905" cy="2540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7" name="도형 2336"/>
              <p:cNvSpPr>
                <a:spLocks/>
              </p:cNvSpPr>
              <p:nvPr/>
            </p:nvSpPr>
            <p:spPr bwMode="auto">
              <a:xfrm rot="0">
                <a:off x="5086350" y="3004185"/>
                <a:ext cx="1346835" cy="1713865"/>
              </a:xfrm>
              <a:custGeom>
                <a:gdLst>
                  <a:gd fmla="*/ 598 w 599" name="TX0"/>
                  <a:gd fmla="*/ 378 h 761" name="TY0"/>
                  <a:gd fmla="*/ 594 w 599" name="TX1"/>
                  <a:gd fmla="*/ 374 h 761" name="TY1"/>
                  <a:gd fmla="*/ 593 w 599" name="TX2"/>
                  <a:gd fmla="*/ 375 h 761" name="TY2"/>
                  <a:gd fmla="*/ 588 w 599" name="TX3"/>
                  <a:gd fmla="*/ 371 h 761" name="TY3"/>
                  <a:gd fmla="*/ 585 w 599" name="TX4"/>
                  <a:gd fmla="*/ 373 h 761" name="TY4"/>
                  <a:gd fmla="*/ 582 w 599" name="TX5"/>
                  <a:gd fmla="*/ 369 h 761" name="TY5"/>
                  <a:gd fmla="*/ 592 w 599" name="TX6"/>
                  <a:gd fmla="*/ 320 h 761" name="TY6"/>
                  <a:gd fmla="*/ 569 w 599" name="TX7"/>
                  <a:gd fmla="*/ 308 h 761" name="TY7"/>
                  <a:gd fmla="*/ 566 w 599" name="TX8"/>
                  <a:gd fmla="*/ 360 h 761" name="TY8"/>
                  <a:gd fmla="*/ 561 w 599" name="TX9"/>
                  <a:gd fmla="*/ 361 h 761" name="TY9"/>
                  <a:gd fmla="*/ 547 w 599" name="TX10"/>
                  <a:gd fmla="*/ 331 h 761" name="TY10"/>
                  <a:gd fmla="*/ 446 w 599" name="TX11"/>
                  <a:gd fmla="*/ 333 h 761" name="TY11"/>
                  <a:gd fmla="*/ 445 w 599" name="TX12"/>
                  <a:gd fmla="*/ 325 h 761" name="TY12"/>
                  <a:gd fmla="*/ 455 w 599" name="TX13"/>
                  <a:gd fmla="*/ 316 h 761" name="TY13"/>
                  <a:gd fmla="*/ 470 w 599" name="TX14"/>
                  <a:gd fmla="*/ 316 h 761" name="TY14"/>
                  <a:gd fmla="*/ 492 w 599" name="TX15"/>
                  <a:gd fmla="*/ 304 h 761" name="TY15"/>
                  <a:gd fmla="*/ 467 w 599" name="TX16"/>
                  <a:gd fmla="*/ 297 h 761" name="TY16"/>
                  <a:gd fmla="*/ 444 w 599" name="TX17"/>
                  <a:gd fmla="*/ 299 h 761" name="TY17"/>
                  <a:gd fmla="*/ 428 w 599" name="TX18"/>
                  <a:gd fmla="*/ 8 h 761" name="TY18"/>
                  <a:gd fmla="*/ 347 w 599" name="TX19"/>
                  <a:gd fmla="*/ 4 h 761" name="TY19"/>
                  <a:gd fmla="*/ 332 w 599" name="TX20"/>
                  <a:gd fmla="*/ 47 h 761" name="TY20"/>
                  <a:gd fmla="*/ 342 w 599" name="TX21"/>
                  <a:gd fmla="*/ 47 h 761" name="TY21"/>
                  <a:gd fmla="*/ 337 w 599" name="TX22"/>
                  <a:gd fmla="*/ 97 h 761" name="TY22"/>
                  <a:gd fmla="*/ 324 w 599" name="TX23"/>
                  <a:gd fmla="*/ 105 h 761" name="TY23"/>
                  <a:gd fmla="*/ 287 w 599" name="TX24"/>
                  <a:gd fmla="*/ 341 h 761" name="TY24"/>
                  <a:gd fmla="*/ 213 w 599" name="TX25"/>
                  <a:gd fmla="*/ 352 h 761" name="TY25"/>
                  <a:gd fmla="*/ 85 w 599" name="TX26"/>
                  <a:gd fmla="*/ 368 h 761" name="TY26"/>
                  <a:gd fmla="*/ 64 w 599" name="TX27"/>
                  <a:gd fmla="*/ 242 h 761" name="TY27"/>
                  <a:gd fmla="*/ 9 w 599" name="TX28"/>
                  <a:gd fmla="*/ 242 h 761" name="TY28"/>
                  <a:gd fmla="*/ 0 w 599" name="TX29"/>
                  <a:gd fmla="*/ 376 h 761" name="TY29"/>
                  <a:gd fmla="*/ 4 w 599" name="TX30"/>
                  <a:gd fmla="*/ 378 h 761" name="TY30"/>
                  <a:gd fmla="*/ 4 w 599" name="TX31"/>
                  <a:gd fmla="*/ 382 h 761" name="TY31"/>
                  <a:gd fmla="*/ 0 w 599" name="TX32"/>
                  <a:gd fmla="*/ 384 h 761" name="TY32"/>
                  <a:gd fmla="*/ 9 w 599" name="TX33"/>
                  <a:gd fmla="*/ 518 h 761" name="TY33"/>
                  <a:gd fmla="*/ 64 w 599" name="TX34"/>
                  <a:gd fmla="*/ 518 h 761" name="TY34"/>
                  <a:gd fmla="*/ 85 w 599" name="TX35"/>
                  <a:gd fmla="*/ 392 h 761" name="TY35"/>
                  <a:gd fmla="*/ 213 w 599" name="TX36"/>
                  <a:gd fmla="*/ 408 h 761" name="TY36"/>
                  <a:gd fmla="*/ 287 w 599" name="TX37"/>
                  <a:gd fmla="*/ 419 h 761" name="TY37"/>
                  <a:gd fmla="*/ 324 w 599" name="TX38"/>
                  <a:gd fmla="*/ 655 h 761" name="TY38"/>
                  <a:gd fmla="*/ 337 w 599" name="TX39"/>
                  <a:gd fmla="*/ 663 h 761" name="TY39"/>
                  <a:gd fmla="*/ 342 w 599" name="TX40"/>
                  <a:gd fmla="*/ 713 h 761" name="TY40"/>
                  <a:gd fmla="*/ 332 w 599" name="TX41"/>
                  <a:gd fmla="*/ 713 h 761" name="TY41"/>
                  <a:gd fmla="*/ 347 w 599" name="TX42"/>
                  <a:gd fmla="*/ 756 h 761" name="TY42"/>
                  <a:gd fmla="*/ 428 w 599" name="TX43"/>
                  <a:gd fmla="*/ 752 h 761" name="TY43"/>
                  <a:gd fmla="*/ 444 w 599" name="TX44"/>
                  <a:gd fmla="*/ 461 h 761" name="TY44"/>
                  <a:gd fmla="*/ 467 w 599" name="TX45"/>
                  <a:gd fmla="*/ 463 h 761" name="TY45"/>
                  <a:gd fmla="*/ 492 w 599" name="TX46"/>
                  <a:gd fmla="*/ 456 h 761" name="TY46"/>
                  <a:gd fmla="*/ 470 w 599" name="TX47"/>
                  <a:gd fmla="*/ 444 h 761" name="TY47"/>
                  <a:gd fmla="*/ 455 w 599" name="TX48"/>
                  <a:gd fmla="*/ 444 h 761" name="TY48"/>
                  <a:gd fmla="*/ 445 w 599" name="TX49"/>
                  <a:gd fmla="*/ 435 h 761" name="TY49"/>
                  <a:gd fmla="*/ 446 w 599" name="TX50"/>
                  <a:gd fmla="*/ 427 h 761" name="TY50"/>
                  <a:gd fmla="*/ 547 w 599" name="TX51"/>
                  <a:gd fmla="*/ 429 h 761" name="TY51"/>
                  <a:gd fmla="*/ 561 w 599" name="TX52"/>
                  <a:gd fmla="*/ 399 h 761" name="TY52"/>
                  <a:gd fmla="*/ 566 w 599" name="TX53"/>
                  <a:gd fmla="*/ 400 h 761" name="TY53"/>
                  <a:gd fmla="*/ 569 w 599" name="TX54"/>
                  <a:gd fmla="*/ 452 h 761" name="TY54"/>
                  <a:gd fmla="*/ 592 w 599" name="TX55"/>
                  <a:gd fmla="*/ 440 h 761" name="TY55"/>
                  <a:gd fmla="*/ 582 w 599" name="TX56"/>
                  <a:gd fmla="*/ 391 h 761" name="TY56"/>
                  <a:gd fmla="*/ 585 w 599" name="TX57"/>
                  <a:gd fmla="*/ 387 h 761" name="TY57"/>
                  <a:gd fmla="*/ 588 w 599" name="TX58"/>
                  <a:gd fmla="*/ 389 h 761" name="TY58"/>
                  <a:gd fmla="*/ 593 w 599" name="TX59"/>
                  <a:gd fmla="*/ 385 h 761" name="TY59"/>
                  <a:gd fmla="*/ 594 w 599" name="TX60"/>
                  <a:gd fmla="*/ 386 h 761" name="TY60"/>
                  <a:gd fmla="*/ 598 w 599" name="TX61"/>
                  <a:gd fmla="*/ 382 h 761" name="TY61"/>
                  <a:gd fmla="*/ 598 w 599" name="TX62"/>
                  <a:gd fmla="*/ 378 h 761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599" h="761">
                    <a:moveTo>
                      <a:pt x="598" y="378"/>
                    </a:moveTo>
                    <a:cubicBezTo>
                      <a:pt x="598" y="376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5"/>
                    </a:cubicBezTo>
                    <a:cubicBezTo>
                      <a:pt x="592" y="373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3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30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1"/>
                      <a:pt x="561" y="361"/>
                    </a:cubicBezTo>
                    <a:cubicBezTo>
                      <a:pt x="562" y="347"/>
                      <a:pt x="559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7"/>
                      <a:pt x="467" y="297"/>
                    </a:cubicBezTo>
                    <a:cubicBezTo>
                      <a:pt x="460" y="297"/>
                      <a:pt x="451" y="298"/>
                      <a:pt x="444" y="299"/>
                    </a:cubicBezTo>
                    <a:cubicBezTo>
                      <a:pt x="441" y="217"/>
                      <a:pt x="431" y="14"/>
                      <a:pt x="428" y="8"/>
                    </a:cubicBezTo>
                    <a:cubicBezTo>
                      <a:pt x="423" y="1"/>
                      <a:pt x="355" y="0"/>
                      <a:pt x="347" y="4"/>
                    </a:cubicBezTo>
                    <a:cubicBezTo>
                      <a:pt x="339" y="9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2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2"/>
                      <a:pt x="64" y="242"/>
                      <a:pt x="64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8"/>
                      <a:pt x="4" y="378"/>
                      <a:pt x="4" y="378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1" y="405"/>
                      <a:pt x="213" y="408"/>
                    </a:cubicBezTo>
                    <a:cubicBezTo>
                      <a:pt x="258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3"/>
                      <a:pt x="342" y="713"/>
                      <a:pt x="342" y="713"/>
                    </a:cubicBezTo>
                    <a:cubicBezTo>
                      <a:pt x="332" y="713"/>
                      <a:pt x="332" y="713"/>
                      <a:pt x="332" y="713"/>
                    </a:cubicBezTo>
                    <a:cubicBezTo>
                      <a:pt x="332" y="713"/>
                      <a:pt x="339" y="751"/>
                      <a:pt x="347" y="756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6"/>
                    </a:cubicBezTo>
                    <a:cubicBezTo>
                      <a:pt x="492" y="449"/>
                      <a:pt x="479" y="444"/>
                      <a:pt x="470" y="444"/>
                    </a:cubicBezTo>
                    <a:cubicBezTo>
                      <a:pt x="462" y="444"/>
                      <a:pt x="455" y="444"/>
                      <a:pt x="455" y="444"/>
                    </a:cubicBezTo>
                    <a:cubicBezTo>
                      <a:pt x="445" y="435"/>
                      <a:pt x="445" y="435"/>
                      <a:pt x="445" y="435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3"/>
                      <a:pt x="561" y="399"/>
                    </a:cubicBezTo>
                    <a:cubicBezTo>
                      <a:pt x="563" y="399"/>
                      <a:pt x="564" y="400"/>
                      <a:pt x="566" y="400"/>
                    </a:cubicBezTo>
                    <a:cubicBezTo>
                      <a:pt x="564" y="419"/>
                      <a:pt x="563" y="448"/>
                      <a:pt x="569" y="452"/>
                    </a:cubicBezTo>
                    <a:cubicBezTo>
                      <a:pt x="579" y="459"/>
                      <a:pt x="584" y="453"/>
                      <a:pt x="592" y="440"/>
                    </a:cubicBezTo>
                    <a:cubicBezTo>
                      <a:pt x="598" y="430"/>
                      <a:pt x="588" y="404"/>
                      <a:pt x="582" y="391"/>
                    </a:cubicBezTo>
                    <a:cubicBezTo>
                      <a:pt x="583" y="390"/>
                      <a:pt x="584" y="389"/>
                      <a:pt x="585" y="387"/>
                    </a:cubicBezTo>
                    <a:cubicBezTo>
                      <a:pt x="586" y="388"/>
                      <a:pt x="587" y="389"/>
                      <a:pt x="588" y="389"/>
                    </a:cubicBezTo>
                    <a:cubicBezTo>
                      <a:pt x="590" y="389"/>
                      <a:pt x="592" y="387"/>
                      <a:pt x="593" y="385"/>
                    </a:cubicBezTo>
                    <a:cubicBezTo>
                      <a:pt x="593" y="386"/>
                      <a:pt x="594" y="386"/>
                      <a:pt x="594" y="386"/>
                    </a:cubicBezTo>
                    <a:cubicBezTo>
                      <a:pt x="596" y="386"/>
                      <a:pt x="598" y="384"/>
                      <a:pt x="598" y="382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8" name="도형 2337"/>
              <p:cNvSpPr>
                <a:spLocks/>
              </p:cNvSpPr>
              <p:nvPr/>
            </p:nvSpPr>
            <p:spPr bwMode="auto">
              <a:xfrm rot="0">
                <a:off x="5768975" y="3716655"/>
                <a:ext cx="290830" cy="288290"/>
              </a:xfrm>
              <a:prstGeom prst="ellipse"/>
              <a:gradFill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69" name="그룹 2342"/>
            <p:cNvGrpSpPr>
              <a:grpSpLocks/>
            </p:cNvGrpSpPr>
            <p:nvPr/>
          </p:nvGrpSpPr>
          <p:grpSpPr>
            <a:xfrm rot="0">
              <a:off x="711835" y="3557270"/>
              <a:ext cx="653415" cy="612140"/>
              <a:chOff x="711835" y="3557270"/>
              <a:chExt cx="653415" cy="612140"/>
            </a:xfrm>
            <a:solidFill>
              <a:schemeClr val="bg1"/>
            </a:solidFill>
          </p:grpSpPr>
          <p:sp>
            <p:nvSpPr>
              <p:cNvPr id="70" name="도형 2339"/>
              <p:cNvSpPr>
                <a:spLocks/>
              </p:cNvSpPr>
              <p:nvPr/>
            </p:nvSpPr>
            <p:spPr bwMode="auto">
              <a:xfrm rot="0">
                <a:off x="875030" y="3964305"/>
                <a:ext cx="326390" cy="205105"/>
              </a:xfrm>
              <a:custGeom>
                <a:gdLst>
                  <a:gd fmla="*/ 0 w 302" name="TX0"/>
                  <a:gd fmla="*/ 76 h 190" name="TY0"/>
                  <a:gd fmla="*/ 0 w 302" name="TX1"/>
                  <a:gd fmla="*/ 189 h 190" name="TY1"/>
                  <a:gd fmla="*/ 301 w 302" name="TX2"/>
                  <a:gd fmla="*/ 189 h 190" name="TY2"/>
                  <a:gd fmla="*/ 301 w 302" name="TX3"/>
                  <a:gd fmla="*/ 76 h 190" name="TY3"/>
                  <a:gd fmla="*/ 301 w 302" name="TX4"/>
                  <a:gd fmla="*/ 0 h 190" name="TY4"/>
                  <a:gd fmla="*/ 0 w 302" name="TX5"/>
                  <a:gd fmla="*/ 0 h 190" name="TY5"/>
                  <a:gd fmla="*/ 0 w 302" name="TX6"/>
                  <a:gd fmla="*/ 76 h 190" name="TY6"/>
                  <a:gd fmla="*/ 38 w 302" name="TX8"/>
                  <a:gd fmla="*/ 38 h 190" name="TY8"/>
                  <a:gd fmla="*/ 263 w 302" name="TX9"/>
                  <a:gd fmla="*/ 38 h 190" name="TY9"/>
                  <a:gd fmla="*/ 263 w 302" name="TX10"/>
                  <a:gd fmla="*/ 76 h 190" name="TY10"/>
                  <a:gd fmla="*/ 38 w 302" name="TX11"/>
                  <a:gd fmla="*/ 76 h 190" name="TY11"/>
                  <a:gd fmla="*/ 38 w 302" name="TX12"/>
                  <a:gd fmla="*/ 38 h 190" name="TY12"/>
                  <a:gd fmla="*/ 38 w 302" name="TX14"/>
                  <a:gd fmla="*/ 114 h 190" name="TY14"/>
                  <a:gd fmla="*/ 263 w 302" name="TX15"/>
                  <a:gd fmla="*/ 114 h 190" name="TY15"/>
                  <a:gd fmla="*/ 263 w 302" name="TX16"/>
                  <a:gd fmla="*/ 150 h 190" name="TY16"/>
                  <a:gd fmla="*/ 38 w 302" name="TX17"/>
                  <a:gd fmla="*/ 150 h 190" name="TY17"/>
                  <a:gd fmla="*/ 38 w 302" name="TX18"/>
                  <a:gd fmla="*/ 114 h 190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302" h="190">
                    <a:moveTo>
                      <a:pt x="0" y="76"/>
                    </a:move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76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  <a:moveTo>
                      <a:pt x="38" y="38"/>
                    </a:moveTo>
                    <a:lnTo>
                      <a:pt x="263" y="38"/>
                    </a:lnTo>
                    <a:lnTo>
                      <a:pt x="263" y="76"/>
                    </a:lnTo>
                    <a:lnTo>
                      <a:pt x="38" y="76"/>
                    </a:lnTo>
                    <a:lnTo>
                      <a:pt x="38" y="38"/>
                    </a:lnTo>
                    <a:close/>
                    <a:moveTo>
                      <a:pt x="38" y="114"/>
                    </a:moveTo>
                    <a:lnTo>
                      <a:pt x="263" y="114"/>
                    </a:lnTo>
                    <a:lnTo>
                      <a:pt x="263" y="150"/>
                    </a:lnTo>
                    <a:lnTo>
                      <a:pt x="38" y="150"/>
                    </a:lnTo>
                    <a:lnTo>
                      <a:pt x="38" y="114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1" name="도형 2340"/>
              <p:cNvSpPr>
                <a:spLocks/>
              </p:cNvSpPr>
              <p:nvPr/>
            </p:nvSpPr>
            <p:spPr bwMode="auto">
              <a:xfrm rot="0">
                <a:off x="875030" y="3557270"/>
                <a:ext cx="326390" cy="205105"/>
              </a:xfrm>
              <a:custGeom>
                <a:gdLst>
                  <a:gd fmla="*/ 301 w 302" name="TX0"/>
                  <a:gd fmla="*/ 112 h 190" name="TY0"/>
                  <a:gd fmla="*/ 301 w 302" name="TX1"/>
                  <a:gd fmla="*/ 0 h 190" name="TY1"/>
                  <a:gd fmla="*/ 0 w 302" name="TX2"/>
                  <a:gd fmla="*/ 0 h 190" name="TY2"/>
                  <a:gd fmla="*/ 0 w 302" name="TX3"/>
                  <a:gd fmla="*/ 112 h 190" name="TY3"/>
                  <a:gd fmla="*/ 0 w 302" name="TX4"/>
                  <a:gd fmla="*/ 189 h 190" name="TY4"/>
                  <a:gd fmla="*/ 301 w 302" name="TX5"/>
                  <a:gd fmla="*/ 189 h 190" name="TY5"/>
                  <a:gd fmla="*/ 301 w 302" name="TX6"/>
                  <a:gd fmla="*/ 112 h 190" name="TY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302" h="190">
                    <a:moveTo>
                      <a:pt x="301" y="112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112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2" name="도형 2341"/>
              <p:cNvSpPr>
                <a:spLocks/>
              </p:cNvSpPr>
              <p:nvPr/>
            </p:nvSpPr>
            <p:spPr bwMode="auto">
              <a:xfrm rot="0">
                <a:off x="711835" y="3678555"/>
                <a:ext cx="653415" cy="368935"/>
              </a:xfrm>
              <a:custGeom>
                <a:gdLst>
                  <a:gd fmla="*/ 220 w 252" name="TX0"/>
                  <a:gd fmla="*/ 0 h 143" name="TY0"/>
                  <a:gd fmla="*/ 205 w 252" name="TX1"/>
                  <a:gd fmla="*/ 0 h 143" name="TY1"/>
                  <a:gd fmla="*/ 205 w 252" name="TX2"/>
                  <a:gd fmla="*/ 32 h 143" name="TY2"/>
                  <a:gd fmla="*/ 205 w 252" name="TX3"/>
                  <a:gd fmla="*/ 48 h 143" name="TY3"/>
                  <a:gd fmla="*/ 47 w 252" name="TX4"/>
                  <a:gd fmla="*/ 48 h 143" name="TY4"/>
                  <a:gd fmla="*/ 47 w 252" name="TX5"/>
                  <a:gd fmla="*/ 32 h 143" name="TY5"/>
                  <a:gd fmla="*/ 47 w 252" name="TX6"/>
                  <a:gd fmla="*/ 0 h 143" name="TY6"/>
                  <a:gd fmla="*/ 32 w 252" name="TX7"/>
                  <a:gd fmla="*/ 0 h 143" name="TY7"/>
                  <a:gd fmla="*/ 0 w 252" name="TX8"/>
                  <a:gd fmla="*/ 32 h 143" name="TY8"/>
                  <a:gd fmla="*/ 0 w 252" name="TX9"/>
                  <a:gd fmla="*/ 110 h 143" name="TY9"/>
                  <a:gd fmla="*/ 32 w 252" name="TX10"/>
                  <a:gd fmla="*/ 142 h 143" name="TY10"/>
                  <a:gd fmla="*/ 47 w 252" name="TX11"/>
                  <a:gd fmla="*/ 142 h 143" name="TY11"/>
                  <a:gd fmla="*/ 47 w 252" name="TX12"/>
                  <a:gd fmla="*/ 110 h 143" name="TY12"/>
                  <a:gd fmla="*/ 47 w 252" name="TX13"/>
                  <a:gd fmla="*/ 95 h 143" name="TY13"/>
                  <a:gd fmla="*/ 205 w 252" name="TX14"/>
                  <a:gd fmla="*/ 95 h 143" name="TY14"/>
                  <a:gd fmla="*/ 205 w 252" name="TX15"/>
                  <a:gd fmla="*/ 110 h 143" name="TY15"/>
                  <a:gd fmla="*/ 205 w 252" name="TX16"/>
                  <a:gd fmla="*/ 142 h 143" name="TY16"/>
                  <a:gd fmla="*/ 220 w 252" name="TX17"/>
                  <a:gd fmla="*/ 142 h 143" name="TY17"/>
                  <a:gd fmla="*/ 252 w 252" name="TX18"/>
                  <a:gd fmla="*/ 110 h 143" name="TY18"/>
                  <a:gd fmla="*/ 252 w 252" name="TX19"/>
                  <a:gd fmla="*/ 32 h 143" name="TY19"/>
                  <a:gd fmla="*/ 220 w 252" name="TX20"/>
                  <a:gd fmla="*/ 0 h 143" name="TY2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52" h="143">
                    <a:moveTo>
                      <a:pt x="220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5" y="48"/>
                      <a:pt x="205" y="48"/>
                      <a:pt x="205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0" y="16"/>
                      <a:pt x="0" y="32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6"/>
                      <a:pt x="16" y="142"/>
                      <a:pt x="3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5" y="110"/>
                      <a:pt x="205" y="110"/>
                      <a:pt x="205" y="110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36" y="142"/>
                      <a:pt x="252" y="126"/>
                      <a:pt x="252" y="110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52" y="16"/>
                      <a:pt x="236" y="0"/>
                      <a:pt x="220" y="0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75" name="텍스트 상자 2344"/>
            <p:cNvSpPr txBox="1">
              <a:spLocks/>
            </p:cNvSpPr>
            <p:nvPr/>
          </p:nvSpPr>
          <p:spPr bwMode="auto">
            <a:xfrm rot="0">
              <a:off x="1976755" y="3639185"/>
              <a:ext cx="1659255" cy="442595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WOT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76" name="그룹 2356"/>
          <p:cNvGrpSpPr>
            <a:grpSpLocks/>
          </p:cNvGrpSpPr>
          <p:nvPr/>
        </p:nvGrpSpPr>
        <p:grpSpPr>
          <a:xfrm rot="0">
            <a:off x="0" y="4443095"/>
            <a:ext cx="7788275" cy="1713865"/>
            <a:chOff x="0" y="4443095"/>
            <a:chExt cx="7788275" cy="1713865"/>
          </a:xfrm>
        </p:grpSpPr>
        <p:sp>
          <p:nvSpPr>
            <p:cNvPr id="77" name="도형 2347"/>
            <p:cNvSpPr>
              <a:spLocks/>
            </p:cNvSpPr>
            <p:nvPr/>
          </p:nvSpPr>
          <p:spPr bwMode="auto">
            <a:xfrm rot="0">
              <a:off x="0" y="4709795"/>
              <a:ext cx="6470650" cy="1181735"/>
            </a:xfrm>
            <a:custGeom>
              <a:gdLst>
                <a:gd fmla="*/ 3514 w 3514" name="TX0"/>
                <a:gd fmla="*/ 302 h 745" name="TY0"/>
                <a:gd fmla="*/ 3511 w 3514" name="TX1"/>
                <a:gd fmla="*/ 297 h 745" name="TY1"/>
                <a:gd fmla="*/ 3312 w 3514" name="TX2"/>
                <a:gd fmla="*/ 367 h 745" name="TY2"/>
                <a:gd fmla="*/ 3063 w 3514" name="TX3"/>
                <a:gd fmla="*/ 0 h 745" name="TY3"/>
                <a:gd fmla="*/ 0 w 3514" name="TX4"/>
                <a:gd fmla="*/ 0 h 745" name="TY4"/>
                <a:gd fmla="*/ 0 w 3514" name="TX5"/>
                <a:gd fmla="*/ 744 h 745" name="TY5"/>
                <a:gd fmla="*/ 3063 w 3514" name="TX6"/>
                <a:gd fmla="*/ 744 h 745" name="TY6"/>
                <a:gd fmla="*/ 3312 w 3514" name="TX7"/>
                <a:gd fmla="*/ 377 h 745" name="TY7"/>
                <a:gd fmla="*/ 3511 w 3514" name="TX8"/>
                <a:gd fmla="*/ 448 h 745" name="TY8"/>
                <a:gd fmla="*/ 3514 w 3514" name="TX9"/>
                <a:gd fmla="*/ 443 h 745" name="TY9"/>
                <a:gd fmla="*/ 3317 w 3514" name="TX10"/>
                <a:gd fmla="*/ 372 h 745" name="TY10"/>
                <a:gd fmla="*/ 3514 w 3514" name="TX11"/>
                <a:gd fmla="*/ 302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514" h="745">
                  <a:moveTo>
                    <a:pt x="3514" y="302"/>
                  </a:moveTo>
                  <a:lnTo>
                    <a:pt x="3511" y="297"/>
                  </a:lnTo>
                  <a:lnTo>
                    <a:pt x="3312" y="367"/>
                  </a:lnTo>
                  <a:lnTo>
                    <a:pt x="30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3063" y="744"/>
                  </a:lnTo>
                  <a:lnTo>
                    <a:pt x="3312" y="377"/>
                  </a:lnTo>
                  <a:lnTo>
                    <a:pt x="3511" y="448"/>
                  </a:lnTo>
                  <a:lnTo>
                    <a:pt x="3514" y="443"/>
                  </a:lnTo>
                  <a:lnTo>
                    <a:pt x="3317" y="372"/>
                  </a:lnTo>
                  <a:lnTo>
                    <a:pt x="3514" y="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78" name="그룹 2351"/>
            <p:cNvGrpSpPr>
              <a:grpSpLocks/>
            </p:cNvGrpSpPr>
            <p:nvPr/>
          </p:nvGrpSpPr>
          <p:grpSpPr>
            <a:xfrm rot="0">
              <a:off x="6405245" y="4443095"/>
              <a:ext cx="1383030" cy="1713865"/>
              <a:chOff x="6405245" y="4443095"/>
              <a:chExt cx="1383030" cy="1713865"/>
            </a:xfrm>
            <a:solidFill>
              <a:schemeClr val="accent6"/>
            </a:solidFill>
          </p:grpSpPr>
          <p:sp>
            <p:nvSpPr>
              <p:cNvPr id="79" name="도형 2348"/>
              <p:cNvSpPr>
                <a:spLocks/>
              </p:cNvSpPr>
              <p:nvPr/>
            </p:nvSpPr>
            <p:spPr bwMode="auto">
              <a:xfrm rot="0">
                <a:off x="6405245" y="5300345"/>
                <a:ext cx="1905" cy="2540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0" name="도형 2349"/>
              <p:cNvSpPr>
                <a:spLocks/>
              </p:cNvSpPr>
              <p:nvPr/>
            </p:nvSpPr>
            <p:spPr bwMode="auto">
              <a:xfrm rot="0">
                <a:off x="6438900" y="4443095"/>
                <a:ext cx="1350010" cy="1713865"/>
              </a:xfrm>
              <a:custGeom>
                <a:gdLst>
                  <a:gd fmla="*/ 598 w 600" name="TX0"/>
                  <a:gd fmla="*/ 378 h 761" name="TY0"/>
                  <a:gd fmla="*/ 595 w 600" name="TX1"/>
                  <a:gd fmla="*/ 375 h 761" name="TY1"/>
                  <a:gd fmla="*/ 593 w 600" name="TX2"/>
                  <a:gd fmla="*/ 375 h 761" name="TY2"/>
                  <a:gd fmla="*/ 589 w 600" name="TX3"/>
                  <a:gd fmla="*/ 372 h 761" name="TY3"/>
                  <a:gd fmla="*/ 585 w 600" name="TX4"/>
                  <a:gd fmla="*/ 373 h 761" name="TY4"/>
                  <a:gd fmla="*/ 583 w 600" name="TX5"/>
                  <a:gd fmla="*/ 370 h 761" name="TY5"/>
                  <a:gd fmla="*/ 593 w 600" name="TX6"/>
                  <a:gd fmla="*/ 321 h 761" name="TY6"/>
                  <a:gd fmla="*/ 570 w 600" name="TX7"/>
                  <a:gd fmla="*/ 308 h 761" name="TY7"/>
                  <a:gd fmla="*/ 567 w 600" name="TX8"/>
                  <a:gd fmla="*/ 360 h 761" name="TY8"/>
                  <a:gd fmla="*/ 562 w 600" name="TX9"/>
                  <a:gd fmla="*/ 362 h 761" name="TY9"/>
                  <a:gd fmla="*/ 547 w 600" name="TX10"/>
                  <a:gd fmla="*/ 331 h 761" name="TY10"/>
                  <a:gd fmla="*/ 446 w 600" name="TX11"/>
                  <a:gd fmla="*/ 333 h 761" name="TY11"/>
                  <a:gd fmla="*/ 446 w 600" name="TX12"/>
                  <a:gd fmla="*/ 326 h 761" name="TY12"/>
                  <a:gd fmla="*/ 455 w 600" name="TX13"/>
                  <a:gd fmla="*/ 317 h 761" name="TY13"/>
                  <a:gd fmla="*/ 471 w 600" name="TX14"/>
                  <a:gd fmla="*/ 317 h 761" name="TY14"/>
                  <a:gd fmla="*/ 493 w 600" name="TX15"/>
                  <a:gd fmla="*/ 305 h 761" name="TY15"/>
                  <a:gd fmla="*/ 468 w 600" name="TX16"/>
                  <a:gd fmla="*/ 297 h 761" name="TY16"/>
                  <a:gd fmla="*/ 445 w 600" name="TX17"/>
                  <a:gd fmla="*/ 299 h 761" name="TY17"/>
                  <a:gd fmla="*/ 428 w 600" name="TX18"/>
                  <a:gd fmla="*/ 8 h 761" name="TY18"/>
                  <a:gd fmla="*/ 348 w 600" name="TX19"/>
                  <a:gd fmla="*/ 5 h 761" name="TY19"/>
                  <a:gd fmla="*/ 333 w 600" name="TX20"/>
                  <a:gd fmla="*/ 48 h 761" name="TY20"/>
                  <a:gd fmla="*/ 343 w 600" name="TX21"/>
                  <a:gd fmla="*/ 48 h 761" name="TY21"/>
                  <a:gd fmla="*/ 337 w 600" name="TX22"/>
                  <a:gd fmla="*/ 97 h 761" name="TY22"/>
                  <a:gd fmla="*/ 324 w 600" name="TX23"/>
                  <a:gd fmla="*/ 106 h 761" name="TY23"/>
                  <a:gd fmla="*/ 287 w 600" name="TX24"/>
                  <a:gd fmla="*/ 342 h 761" name="TY24"/>
                  <a:gd fmla="*/ 214 w 600" name="TX25"/>
                  <a:gd fmla="*/ 352 h 761" name="TY25"/>
                  <a:gd fmla="*/ 85 w 600" name="TX26"/>
                  <a:gd fmla="*/ 369 h 761" name="TY26"/>
                  <a:gd fmla="*/ 65 w 600" name="TX27"/>
                  <a:gd fmla="*/ 242 h 761" name="TY27"/>
                  <a:gd fmla="*/ 9 w 600" name="TX28"/>
                  <a:gd fmla="*/ 242 h 761" name="TY28"/>
                  <a:gd fmla="*/ 0 w 600" name="TX29"/>
                  <a:gd fmla="*/ 376 h 761" name="TY29"/>
                  <a:gd fmla="*/ 5 w 600" name="TX30"/>
                  <a:gd fmla="*/ 378 h 761" name="TY30"/>
                  <a:gd fmla="*/ 5 w 600" name="TX31"/>
                  <a:gd fmla="*/ 383 h 761" name="TY31"/>
                  <a:gd fmla="*/ 0 w 600" name="TX32"/>
                  <a:gd fmla="*/ 384 h 761" name="TY32"/>
                  <a:gd fmla="*/ 9 w 600" name="TX33"/>
                  <a:gd fmla="*/ 519 h 761" name="TY33"/>
                  <a:gd fmla="*/ 65 w 600" name="TX34"/>
                  <a:gd fmla="*/ 519 h 761" name="TY34"/>
                  <a:gd fmla="*/ 85 w 600" name="TX35"/>
                  <a:gd fmla="*/ 392 h 761" name="TY35"/>
                  <a:gd fmla="*/ 214 w 600" name="TX36"/>
                  <a:gd fmla="*/ 409 h 761" name="TY36"/>
                  <a:gd fmla="*/ 287 w 600" name="TX37"/>
                  <a:gd fmla="*/ 419 h 761" name="TY37"/>
                  <a:gd fmla="*/ 324 w 600" name="TX38"/>
                  <a:gd fmla="*/ 655 h 761" name="TY38"/>
                  <a:gd fmla="*/ 337 w 600" name="TX39"/>
                  <a:gd fmla="*/ 664 h 761" name="TY39"/>
                  <a:gd fmla="*/ 343 w 600" name="TX40"/>
                  <a:gd fmla="*/ 713 h 761" name="TY40"/>
                  <a:gd fmla="*/ 333 w 600" name="TX41"/>
                  <a:gd fmla="*/ 713 h 761" name="TY41"/>
                  <a:gd fmla="*/ 348 w 600" name="TX42"/>
                  <a:gd fmla="*/ 756 h 761" name="TY42"/>
                  <a:gd fmla="*/ 428 w 600" name="TX43"/>
                  <a:gd fmla="*/ 752 h 761" name="TY43"/>
                  <a:gd fmla="*/ 445 w 600" name="TX44"/>
                  <a:gd fmla="*/ 462 h 761" name="TY44"/>
                  <a:gd fmla="*/ 468 w 600" name="TX45"/>
                  <a:gd fmla="*/ 464 h 761" name="TY45"/>
                  <a:gd fmla="*/ 493 w 600" name="TX46"/>
                  <a:gd fmla="*/ 456 h 761" name="TY46"/>
                  <a:gd fmla="*/ 471 w 600" name="TX47"/>
                  <a:gd fmla="*/ 444 h 761" name="TY47"/>
                  <a:gd fmla="*/ 455 w 600" name="TX48"/>
                  <a:gd fmla="*/ 444 h 761" name="TY48"/>
                  <a:gd fmla="*/ 446 w 600" name="TX49"/>
                  <a:gd fmla="*/ 435 h 761" name="TY49"/>
                  <a:gd fmla="*/ 446 w 600" name="TX50"/>
                  <a:gd fmla="*/ 428 h 761" name="TY50"/>
                  <a:gd fmla="*/ 547 w 600" name="TX51"/>
                  <a:gd fmla="*/ 429 h 761" name="TY51"/>
                  <a:gd fmla="*/ 562 w 600" name="TX52"/>
                  <a:gd fmla="*/ 399 h 761" name="TY52"/>
                  <a:gd fmla="*/ 567 w 600" name="TX53"/>
                  <a:gd fmla="*/ 400 h 761" name="TY53"/>
                  <a:gd fmla="*/ 570 w 600" name="TX54"/>
                  <a:gd fmla="*/ 452 h 761" name="TY54"/>
                  <a:gd fmla="*/ 593 w 600" name="TX55"/>
                  <a:gd fmla="*/ 440 h 761" name="TY55"/>
                  <a:gd fmla="*/ 583 w 600" name="TX56"/>
                  <a:gd fmla="*/ 391 h 761" name="TY56"/>
                  <a:gd fmla="*/ 585 w 600" name="TX57"/>
                  <a:gd fmla="*/ 388 h 761" name="TY57"/>
                  <a:gd fmla="*/ 589 w 600" name="TX58"/>
                  <a:gd fmla="*/ 389 h 761" name="TY58"/>
                  <a:gd fmla="*/ 593 w 600" name="TX59"/>
                  <a:gd fmla="*/ 386 h 761" name="TY59"/>
                  <a:gd fmla="*/ 595 w 600" name="TX60"/>
                  <a:gd fmla="*/ 386 h 761" name="TY60"/>
                  <a:gd fmla="*/ 598 w 600" name="TX61"/>
                  <a:gd fmla="*/ 383 h 761" name="TY61"/>
                  <a:gd fmla="*/ 598 w 600" name="TX62"/>
                  <a:gd fmla="*/ 378 h 761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1">
                    <a:moveTo>
                      <a:pt x="598" y="378"/>
                    </a:moveTo>
                    <a:cubicBezTo>
                      <a:pt x="598" y="376"/>
                      <a:pt x="597" y="375"/>
                      <a:pt x="595" y="375"/>
                    </a:cubicBezTo>
                    <a:cubicBezTo>
                      <a:pt x="594" y="375"/>
                      <a:pt x="594" y="375"/>
                      <a:pt x="593" y="375"/>
                    </a:cubicBezTo>
                    <a:cubicBezTo>
                      <a:pt x="593" y="373"/>
                      <a:pt x="591" y="372"/>
                      <a:pt x="589" y="372"/>
                    </a:cubicBezTo>
                    <a:cubicBezTo>
                      <a:pt x="587" y="372"/>
                      <a:pt x="586" y="372"/>
                      <a:pt x="585" y="373"/>
                    </a:cubicBezTo>
                    <a:cubicBezTo>
                      <a:pt x="585" y="372"/>
                      <a:pt x="584" y="370"/>
                      <a:pt x="583" y="370"/>
                    </a:cubicBezTo>
                    <a:cubicBezTo>
                      <a:pt x="588" y="356"/>
                      <a:pt x="599" y="330"/>
                      <a:pt x="593" y="321"/>
                    </a:cubicBezTo>
                    <a:cubicBezTo>
                      <a:pt x="584" y="308"/>
                      <a:pt x="580" y="302"/>
                      <a:pt x="570" y="308"/>
                    </a:cubicBezTo>
                    <a:cubicBezTo>
                      <a:pt x="563" y="313"/>
                      <a:pt x="565" y="342"/>
                      <a:pt x="567" y="360"/>
                    </a:cubicBezTo>
                    <a:cubicBezTo>
                      <a:pt x="565" y="361"/>
                      <a:pt x="563" y="361"/>
                      <a:pt x="562" y="362"/>
                    </a:cubicBezTo>
                    <a:cubicBezTo>
                      <a:pt x="562" y="348"/>
                      <a:pt x="560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6" y="326"/>
                    </a:cubicBezTo>
                    <a:cubicBezTo>
                      <a:pt x="455" y="317"/>
                      <a:pt x="455" y="317"/>
                      <a:pt x="455" y="317"/>
                    </a:cubicBezTo>
                    <a:cubicBezTo>
                      <a:pt x="471" y="317"/>
                      <a:pt x="471" y="317"/>
                      <a:pt x="471" y="317"/>
                    </a:cubicBezTo>
                    <a:cubicBezTo>
                      <a:pt x="479" y="317"/>
                      <a:pt x="493" y="312"/>
                      <a:pt x="493" y="305"/>
                    </a:cubicBezTo>
                    <a:cubicBezTo>
                      <a:pt x="493" y="297"/>
                      <a:pt x="481" y="297"/>
                      <a:pt x="468" y="297"/>
                    </a:cubicBezTo>
                    <a:cubicBezTo>
                      <a:pt x="461" y="297"/>
                      <a:pt x="452" y="298"/>
                      <a:pt x="445" y="299"/>
                    </a:cubicBezTo>
                    <a:cubicBezTo>
                      <a:pt x="441" y="217"/>
                      <a:pt x="432" y="14"/>
                      <a:pt x="428" y="8"/>
                    </a:cubicBezTo>
                    <a:cubicBezTo>
                      <a:pt x="424" y="1"/>
                      <a:pt x="356" y="0"/>
                      <a:pt x="348" y="5"/>
                    </a:cubicBezTo>
                    <a:cubicBezTo>
                      <a:pt x="340" y="9"/>
                      <a:pt x="333" y="48"/>
                      <a:pt x="333" y="48"/>
                    </a:cubicBezTo>
                    <a:cubicBezTo>
                      <a:pt x="343" y="48"/>
                      <a:pt x="343" y="48"/>
                      <a:pt x="343" y="48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6"/>
                      <a:pt x="324" y="106"/>
                      <a:pt x="324" y="106"/>
                    </a:cubicBezTo>
                    <a:cubicBezTo>
                      <a:pt x="287" y="342"/>
                      <a:pt x="287" y="342"/>
                      <a:pt x="287" y="342"/>
                    </a:cubicBezTo>
                    <a:cubicBezTo>
                      <a:pt x="287" y="342"/>
                      <a:pt x="259" y="344"/>
                      <a:pt x="214" y="352"/>
                    </a:cubicBezTo>
                    <a:cubicBezTo>
                      <a:pt x="192" y="356"/>
                      <a:pt x="136" y="363"/>
                      <a:pt x="85" y="369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5" y="378"/>
                      <a:pt x="5" y="378"/>
                      <a:pt x="5" y="378"/>
                    </a:cubicBezTo>
                    <a:cubicBezTo>
                      <a:pt x="5" y="383"/>
                      <a:pt x="5" y="383"/>
                      <a:pt x="5" y="383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9"/>
                      <a:pt x="9" y="519"/>
                      <a:pt x="9" y="519"/>
                    </a:cubicBezTo>
                    <a:cubicBezTo>
                      <a:pt x="65" y="519"/>
                      <a:pt x="65" y="519"/>
                      <a:pt x="65" y="519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2" y="405"/>
                      <a:pt x="214" y="409"/>
                    </a:cubicBezTo>
                    <a:cubicBezTo>
                      <a:pt x="259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4"/>
                      <a:pt x="337" y="664"/>
                      <a:pt x="337" y="664"/>
                    </a:cubicBezTo>
                    <a:cubicBezTo>
                      <a:pt x="343" y="713"/>
                      <a:pt x="343" y="713"/>
                      <a:pt x="343" y="713"/>
                    </a:cubicBezTo>
                    <a:cubicBezTo>
                      <a:pt x="333" y="713"/>
                      <a:pt x="333" y="713"/>
                      <a:pt x="333" y="713"/>
                    </a:cubicBezTo>
                    <a:cubicBezTo>
                      <a:pt x="333" y="713"/>
                      <a:pt x="340" y="752"/>
                      <a:pt x="348" y="756"/>
                    </a:cubicBezTo>
                    <a:cubicBezTo>
                      <a:pt x="356" y="760"/>
                      <a:pt x="424" y="760"/>
                      <a:pt x="428" y="752"/>
                    </a:cubicBezTo>
                    <a:cubicBezTo>
                      <a:pt x="432" y="747"/>
                      <a:pt x="441" y="544"/>
                      <a:pt x="445" y="462"/>
                    </a:cubicBezTo>
                    <a:cubicBezTo>
                      <a:pt x="452" y="463"/>
                      <a:pt x="461" y="464"/>
                      <a:pt x="468" y="464"/>
                    </a:cubicBezTo>
                    <a:cubicBezTo>
                      <a:pt x="481" y="464"/>
                      <a:pt x="493" y="463"/>
                      <a:pt x="493" y="456"/>
                    </a:cubicBezTo>
                    <a:cubicBezTo>
                      <a:pt x="493" y="449"/>
                      <a:pt x="479" y="444"/>
                      <a:pt x="471" y="444"/>
                    </a:cubicBezTo>
                    <a:cubicBezTo>
                      <a:pt x="463" y="444"/>
                      <a:pt x="455" y="444"/>
                      <a:pt x="455" y="444"/>
                    </a:cubicBezTo>
                    <a:cubicBezTo>
                      <a:pt x="446" y="435"/>
                      <a:pt x="446" y="435"/>
                      <a:pt x="446" y="435"/>
                    </a:cubicBezTo>
                    <a:cubicBezTo>
                      <a:pt x="446" y="430"/>
                      <a:pt x="446" y="428"/>
                      <a:pt x="446" y="428"/>
                    </a:cubicBezTo>
                    <a:cubicBezTo>
                      <a:pt x="446" y="428"/>
                      <a:pt x="526" y="429"/>
                      <a:pt x="547" y="429"/>
                    </a:cubicBezTo>
                    <a:cubicBezTo>
                      <a:pt x="560" y="430"/>
                      <a:pt x="562" y="413"/>
                      <a:pt x="562" y="399"/>
                    </a:cubicBezTo>
                    <a:cubicBezTo>
                      <a:pt x="563" y="400"/>
                      <a:pt x="565" y="400"/>
                      <a:pt x="567" y="400"/>
                    </a:cubicBezTo>
                    <a:cubicBezTo>
                      <a:pt x="565" y="419"/>
                      <a:pt x="563" y="448"/>
                      <a:pt x="570" y="452"/>
                    </a:cubicBezTo>
                    <a:cubicBezTo>
                      <a:pt x="580" y="459"/>
                      <a:pt x="584" y="453"/>
                      <a:pt x="593" y="440"/>
                    </a:cubicBezTo>
                    <a:cubicBezTo>
                      <a:pt x="599" y="431"/>
                      <a:pt x="589" y="404"/>
                      <a:pt x="583" y="391"/>
                    </a:cubicBezTo>
                    <a:cubicBezTo>
                      <a:pt x="584" y="390"/>
                      <a:pt x="585" y="389"/>
                      <a:pt x="585" y="388"/>
                    </a:cubicBezTo>
                    <a:cubicBezTo>
                      <a:pt x="586" y="388"/>
                      <a:pt x="587" y="389"/>
                      <a:pt x="589" y="389"/>
                    </a:cubicBezTo>
                    <a:cubicBezTo>
                      <a:pt x="591" y="389"/>
                      <a:pt x="593" y="388"/>
                      <a:pt x="593" y="386"/>
                    </a:cubicBezTo>
                    <a:cubicBezTo>
                      <a:pt x="594" y="386"/>
                      <a:pt x="594" y="386"/>
                      <a:pt x="595" y="386"/>
                    </a:cubicBezTo>
                    <a:cubicBezTo>
                      <a:pt x="597" y="386"/>
                      <a:pt x="598" y="385"/>
                      <a:pt x="598" y="383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1" name="도형 2350"/>
              <p:cNvSpPr>
                <a:spLocks/>
              </p:cNvSpPr>
              <p:nvPr/>
            </p:nvSpPr>
            <p:spPr bwMode="auto">
              <a:xfrm rot="0">
                <a:off x="7116445" y="5156200"/>
                <a:ext cx="290830" cy="291465"/>
              </a:xfrm>
              <a:prstGeom prst="ellipse"/>
              <a:gradFill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82" name="도형 2352"/>
            <p:cNvSpPr>
              <a:spLocks/>
            </p:cNvSpPr>
            <p:nvPr/>
          </p:nvSpPr>
          <p:spPr bwMode="auto">
            <a:xfrm rot="0">
              <a:off x="706755" y="5073015"/>
              <a:ext cx="721995" cy="454025"/>
            </a:xfrm>
            <a:custGeom>
              <a:gdLst>
                <a:gd fmla="*/ 211 w 261" name="TX0"/>
                <a:gd fmla="*/ 65 h 163" name="TY0"/>
                <a:gd fmla="*/ 146 w 261" name="TX1"/>
                <a:gd fmla="*/ 0 h 163" name="TY1"/>
                <a:gd fmla="*/ 90 w 261" name="TX2"/>
                <a:gd fmla="*/ 33 h 163" name="TY2"/>
                <a:gd fmla="*/ 81 w 261" name="TX3"/>
                <a:gd fmla="*/ 32 h 163" name="TY3"/>
                <a:gd fmla="*/ 35 w 261" name="TX4"/>
                <a:gd fmla="*/ 67 h 163" name="TY4"/>
                <a:gd fmla="*/ 0 w 261" name="TX5"/>
                <a:gd fmla="*/ 114 h 163" name="TY5"/>
                <a:gd fmla="*/ 49 w 261" name="TX6"/>
                <a:gd fmla="*/ 162 h 163" name="TY6"/>
                <a:gd fmla="*/ 211 w 261" name="TX7"/>
                <a:gd fmla="*/ 162 h 163" name="TY7"/>
                <a:gd fmla="*/ 260 w 261" name="TX8"/>
                <a:gd fmla="*/ 114 h 163" name="TY8"/>
                <a:gd fmla="*/ 211 w 261" name="TX9"/>
                <a:gd fmla="*/ 65 h 163" name="TY9"/>
                <a:gd fmla="*/ 130 w 261" name="TX10"/>
                <a:gd fmla="*/ 146 h 163" name="TY10"/>
                <a:gd fmla="*/ 81 w 261" name="TX11"/>
                <a:gd fmla="*/ 81 h 163" name="TY11"/>
                <a:gd fmla="*/ 114 w 261" name="TX12"/>
                <a:gd fmla="*/ 81 h 163" name="TY12"/>
                <a:gd fmla="*/ 114 w 261" name="TX13"/>
                <a:gd fmla="*/ 32 h 163" name="TY13"/>
                <a:gd fmla="*/ 146 w 261" name="TX14"/>
                <a:gd fmla="*/ 32 h 163" name="TY14"/>
                <a:gd fmla="*/ 146 w 261" name="TX15"/>
                <a:gd fmla="*/ 81 h 163" name="TY15"/>
                <a:gd fmla="*/ 179 w 261" name="TX16"/>
                <a:gd fmla="*/ 81 h 163" name="TY16"/>
                <a:gd fmla="*/ 130 w 261" name="TX17"/>
                <a:gd fmla="*/ 146 h 1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61" h="163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sp>
          <p:nvSpPr>
            <p:cNvPr id="85" name="텍스트 상자 2354"/>
            <p:cNvSpPr txBox="1">
              <a:spLocks/>
            </p:cNvSpPr>
            <p:nvPr/>
          </p:nvSpPr>
          <p:spPr bwMode="auto">
            <a:xfrm rot="0">
              <a:off x="2032635" y="5035550"/>
              <a:ext cx="4261485" cy="442595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CAMPER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3" grpId="1" animBg="1"/>
      <p:bldP spid="7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7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01.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58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T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o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D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o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L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ist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소개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/>
            <a:r>
              <a:rPr lang="ko-KR" altLang="en-US"/>
              <a:t>ToDo</a:t>
            </a:r>
            <a:r>
              <a:rPr lang="ko-KR" altLang="en-US"/>
              <a:t>List</a:t>
            </a:r>
            <a:r>
              <a:rPr lang="ko-KR" altLang="en-US"/>
              <a:t> 화면 </a:t>
            </a:r>
            <a:r>
              <a:rPr lang="ko-KR" altLang="en-US"/>
              <a:t>및 실행</a:t>
            </a:r>
            <a:endParaRPr lang="ko-KR" altLang="en-US"/>
          </a:p>
        </p:txBody>
      </p:sp>
      <p:pic>
        <p:nvPicPr>
          <p:cNvPr id="3" name="Content Placeholder 2" descr="C:/Users/Ksm/AppData/Roaming/PolarisOffice/ETemp/18276_7689272/fImage89639254541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725920" y="1873250"/>
            <a:ext cx="2169795" cy="4351655"/>
          </a:xfrm>
          <a:prstGeom prst="rect"/>
          <a:noFill/>
        </p:spPr>
      </p:pic>
      <p:pic>
        <p:nvPicPr>
          <p:cNvPr id="4" name="그림 2364" descr="C:/Users/Ksm/AppData/Roaming/PolarisOffice/ETemp/18276_7689272/fImage90932555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0" y="2087880"/>
            <a:ext cx="2178685" cy="3667125"/>
          </a:xfrm>
          <a:prstGeom prst="rect"/>
          <a:noFill/>
        </p:spPr>
      </p:pic>
      <p:pic>
        <p:nvPicPr>
          <p:cNvPr id="5" name="그림 2365" descr="C:/Users/Ksm/AppData/Roaming/PolarisOffice/ETemp/18276_7689272/fImage644802556633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3805" y="2087880"/>
            <a:ext cx="2172970" cy="37630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9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2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0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文本框 43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3300" b="1">
              <a:latin typeface="NanumGothic" charset="0"/>
              <a:ea typeface="NanumGothic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277"/>
          <p:cNvGrpSpPr>
            <a:grpSpLocks/>
          </p:cNvGrpSpPr>
          <p:nvPr/>
        </p:nvGrpSpPr>
        <p:grpSpPr>
          <a:xfrm rot="0">
            <a:off x="1280795" y="2180590"/>
            <a:ext cx="2077085" cy="3614420"/>
            <a:chOff x="1280795" y="2180590"/>
            <a:chExt cx="2077085" cy="3614420"/>
          </a:xfrm>
        </p:grpSpPr>
        <p:sp>
          <p:nvSpPr>
            <p:cNvPr id="48" name="도형 2273"/>
            <p:cNvSpPr>
              <a:spLocks/>
            </p:cNvSpPr>
            <p:nvPr/>
          </p:nvSpPr>
          <p:spPr>
            <a:xfrm rot="0">
              <a:off x="1755140" y="2180590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S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49" name="그룹 2276"/>
            <p:cNvGrpSpPr>
              <a:grpSpLocks/>
            </p:cNvGrpSpPr>
            <p:nvPr/>
          </p:nvGrpSpPr>
          <p:grpSpPr>
            <a:xfrm rot="0">
              <a:off x="1280795" y="3329305"/>
              <a:ext cx="2077085" cy="2465705"/>
              <a:chOff x="1280795" y="3329305"/>
              <a:chExt cx="2077085" cy="2465705"/>
            </a:xfrm>
          </p:grpSpPr>
          <p:sp>
            <p:nvSpPr>
              <p:cNvPr id="50" name="텍스트 상자 2274"/>
              <p:cNvSpPr txBox="1">
                <a:spLocks/>
              </p:cNvSpPr>
              <p:nvPr/>
            </p:nvSpPr>
            <p:spPr>
              <a:xfrm rot="0">
                <a:off x="1280795" y="4119245"/>
                <a:ext cx="2077085" cy="167576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간단하고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쉽게 할 일을 추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가하고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관리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각 할 일에 대한 날짜를 선택할 수 있어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,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할 일을 효율적으로 관리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각 할 일에 대한 완료 여부를 쉽게 확인하고 관리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8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51" name="도형 2275"/>
              <p:cNvSpPr>
                <a:spLocks/>
              </p:cNvSpPr>
              <p:nvPr/>
            </p:nvSpPr>
            <p:spPr>
              <a:xfrm rot="0">
                <a:off x="1320800" y="3329305"/>
                <a:ext cx="1835785" cy="29591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/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강점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(S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tren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g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ths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57" name="그룹 2287"/>
          <p:cNvGrpSpPr>
            <a:grpSpLocks/>
          </p:cNvGrpSpPr>
          <p:nvPr/>
        </p:nvGrpSpPr>
        <p:grpSpPr>
          <a:xfrm rot="0">
            <a:off x="6456045" y="2180590"/>
            <a:ext cx="1835785" cy="3408045"/>
            <a:chOff x="6456045" y="2180590"/>
            <a:chExt cx="1835785" cy="3408045"/>
          </a:xfrm>
        </p:grpSpPr>
        <p:sp>
          <p:nvSpPr>
            <p:cNvPr id="58" name="도형 2283"/>
            <p:cNvSpPr>
              <a:spLocks/>
            </p:cNvSpPr>
            <p:nvPr/>
          </p:nvSpPr>
          <p:spPr>
            <a:xfrm rot="0">
              <a:off x="6882765" y="2180590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O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59" name="그룹 2286"/>
            <p:cNvGrpSpPr>
              <a:grpSpLocks/>
            </p:cNvGrpSpPr>
            <p:nvPr/>
          </p:nvGrpSpPr>
          <p:grpSpPr>
            <a:xfrm rot="0">
              <a:off x="6456045" y="3408680"/>
              <a:ext cx="1835785" cy="2179955"/>
              <a:chOff x="6456045" y="3408680"/>
              <a:chExt cx="1835785" cy="2179955"/>
            </a:xfrm>
          </p:grpSpPr>
          <p:sp>
            <p:nvSpPr>
              <p:cNvPr id="60" name="텍스트 상자 2284"/>
              <p:cNvSpPr txBox="1">
                <a:spLocks/>
              </p:cNvSpPr>
              <p:nvPr/>
            </p:nvSpPr>
            <p:spPr>
              <a:xfrm rot="0">
                <a:off x="6456045" y="4095115"/>
                <a:ext cx="1835785" cy="149352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Autofit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i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os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나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다른 다양한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플랫폼에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앱을 확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장하여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더 많은 사용자에게 서비스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1" name="도형 2285"/>
              <p:cNvSpPr>
                <a:spLocks/>
              </p:cNvSpPr>
              <p:nvPr/>
            </p:nvSpPr>
            <p:spPr>
              <a:xfrm rot="0">
                <a:off x="6456045" y="3408680"/>
                <a:ext cx="1835785" cy="29591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기회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(O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pportunities)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62" name="그룹 2292"/>
          <p:cNvGrpSpPr>
            <a:grpSpLocks/>
          </p:cNvGrpSpPr>
          <p:nvPr/>
        </p:nvGrpSpPr>
        <p:grpSpPr>
          <a:xfrm rot="0">
            <a:off x="9036050" y="2180590"/>
            <a:ext cx="1907540" cy="3852545"/>
            <a:chOff x="9036050" y="2180590"/>
            <a:chExt cx="1907540" cy="3852545"/>
          </a:xfrm>
        </p:grpSpPr>
        <p:sp>
          <p:nvSpPr>
            <p:cNvPr id="63" name="도형 2288"/>
            <p:cNvSpPr>
              <a:spLocks/>
            </p:cNvSpPr>
            <p:nvPr/>
          </p:nvSpPr>
          <p:spPr>
            <a:xfrm rot="0">
              <a:off x="9471025" y="2180590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T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64" name="그룹 2291"/>
            <p:cNvGrpSpPr>
              <a:grpSpLocks/>
            </p:cNvGrpSpPr>
            <p:nvPr/>
          </p:nvGrpSpPr>
          <p:grpSpPr>
            <a:xfrm rot="0">
              <a:off x="9036050" y="3408680"/>
              <a:ext cx="1907540" cy="2624455"/>
              <a:chOff x="9036050" y="3408680"/>
              <a:chExt cx="1907540" cy="2624455"/>
            </a:xfrm>
          </p:grpSpPr>
          <p:sp>
            <p:nvSpPr>
              <p:cNvPr id="65" name="텍스트 상자 2289"/>
              <p:cNvSpPr txBox="1">
                <a:spLocks/>
              </p:cNvSpPr>
              <p:nvPr/>
            </p:nvSpPr>
            <p:spPr>
              <a:xfrm rot="0">
                <a:off x="9107805" y="4079240"/>
                <a:ext cx="1835785" cy="195389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 중복된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앱이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많아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경쟁이 힘듬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다양한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플랫폼에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확장하기 위해 기술적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어려움이 있을 수 있음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6" name="도형 2290"/>
              <p:cNvSpPr>
                <a:spLocks/>
              </p:cNvSpPr>
              <p:nvPr/>
            </p:nvSpPr>
            <p:spPr>
              <a:xfrm rot="0">
                <a:off x="9036050" y="3408680"/>
                <a:ext cx="1835785" cy="29591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위협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(T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hreats)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70" name="그룹 2313"/>
          <p:cNvGrpSpPr>
            <a:grpSpLocks/>
          </p:cNvGrpSpPr>
          <p:nvPr/>
        </p:nvGrpSpPr>
        <p:grpSpPr>
          <a:xfrm rot="0">
            <a:off x="3891915" y="2188845"/>
            <a:ext cx="1835785" cy="3994785"/>
            <a:chOff x="3891915" y="2188845"/>
            <a:chExt cx="1835785" cy="3994785"/>
          </a:xfrm>
        </p:grpSpPr>
        <p:sp>
          <p:nvSpPr>
            <p:cNvPr id="71" name="도형 2309"/>
            <p:cNvSpPr>
              <a:spLocks/>
            </p:cNvSpPr>
            <p:nvPr/>
          </p:nvSpPr>
          <p:spPr>
            <a:xfrm rot="0">
              <a:off x="4326890" y="2188845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W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72" name="그룹 2312"/>
            <p:cNvGrpSpPr>
              <a:grpSpLocks/>
            </p:cNvGrpSpPr>
            <p:nvPr/>
          </p:nvGrpSpPr>
          <p:grpSpPr>
            <a:xfrm rot="0">
              <a:off x="3891915" y="3484245"/>
              <a:ext cx="1835785" cy="2699385"/>
              <a:chOff x="3891915" y="3484245"/>
              <a:chExt cx="1835785" cy="2699385"/>
            </a:xfrm>
          </p:grpSpPr>
          <p:sp>
            <p:nvSpPr>
              <p:cNvPr id="73" name="텍스트 상자 2310"/>
              <p:cNvSpPr txBox="1">
                <a:spLocks/>
              </p:cNvSpPr>
              <p:nvPr/>
            </p:nvSpPr>
            <p:spPr>
              <a:xfrm rot="0">
                <a:off x="3891915" y="4150995"/>
                <a:ext cx="1835785" cy="203263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우선순위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설정,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카테고리 분류 등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추가적인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기능이 부족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함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74" name="도형 2311"/>
              <p:cNvSpPr>
                <a:spLocks/>
              </p:cNvSpPr>
              <p:nvPr/>
            </p:nvSpPr>
            <p:spPr>
              <a:xfrm rot="0">
                <a:off x="3891915" y="3484245"/>
                <a:ext cx="1835785" cy="2844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약점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(W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eaknesses)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"/>
                            </p:stCondLst>
                            <p:childTnLst>
                              <p:par>
                                <p:cTn id="1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0"/>
                            </p:stCondLst>
                            <p:childTnLst>
                              <p:par>
                                <p:cTn id="23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1" animBg="1"/>
      <p:bldP spid="62" grpId="2" animBg="1"/>
      <p:bldP spid="70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61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3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3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SC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AMPER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5585" cy="813435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도형 3"/>
          <p:cNvSpPr>
            <a:spLocks/>
          </p:cNvSpPr>
          <p:nvPr/>
        </p:nvSpPr>
        <p:spPr>
          <a:xfrm rot="0">
            <a:off x="344170" y="20320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S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1" name="도형 9"/>
          <p:cNvSpPr>
            <a:spLocks/>
          </p:cNvSpPr>
          <p:nvPr/>
        </p:nvSpPr>
        <p:spPr>
          <a:xfrm rot="0">
            <a:off x="346075" y="1075055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2" name="도형 10"/>
          <p:cNvSpPr>
            <a:spLocks/>
          </p:cNvSpPr>
          <p:nvPr/>
        </p:nvSpPr>
        <p:spPr>
          <a:xfrm rot="0">
            <a:off x="341630" y="268351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M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3" name="도형 11"/>
          <p:cNvSpPr>
            <a:spLocks/>
          </p:cNvSpPr>
          <p:nvPr/>
        </p:nvSpPr>
        <p:spPr>
          <a:xfrm rot="0">
            <a:off x="343535" y="3510915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P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4" name="도형 12"/>
          <p:cNvSpPr>
            <a:spLocks/>
          </p:cNvSpPr>
          <p:nvPr/>
        </p:nvSpPr>
        <p:spPr>
          <a:xfrm rot="0">
            <a:off x="345440" y="524002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R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5" name="도형 13"/>
          <p:cNvSpPr>
            <a:spLocks/>
          </p:cNvSpPr>
          <p:nvPr/>
        </p:nvSpPr>
        <p:spPr>
          <a:xfrm rot="0">
            <a:off x="340995" y="4340225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E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6" name="도형 14"/>
          <p:cNvSpPr>
            <a:spLocks/>
          </p:cNvSpPr>
          <p:nvPr/>
        </p:nvSpPr>
        <p:spPr>
          <a:xfrm rot="0">
            <a:off x="349250" y="19037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7" name="텍스트 상자 25"/>
          <p:cNvSpPr txBox="1">
            <a:spLocks/>
          </p:cNvSpPr>
          <p:nvPr/>
        </p:nvSpPr>
        <p:spPr>
          <a:xfrm rot="0">
            <a:off x="1612900" y="247650"/>
            <a:ext cx="5163185" cy="58483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26"/>
          <p:cNvSpPr txBox="1">
            <a:spLocks/>
          </p:cNvSpPr>
          <p:nvPr/>
        </p:nvSpPr>
        <p:spPr>
          <a:xfrm rot="0">
            <a:off x="1519555" y="814705"/>
            <a:ext cx="5163185" cy="58483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29"/>
          <p:cNvSpPr txBox="1">
            <a:spLocks/>
          </p:cNvSpPr>
          <p:nvPr/>
        </p:nvSpPr>
        <p:spPr>
          <a:xfrm rot="0">
            <a:off x="1206500" y="158750"/>
            <a:ext cx="4661535" cy="77025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18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대체</a:t>
            </a:r>
            <a:endParaRPr lang="ko-KR" altLang="en-US" sz="1800" i="0" b="0">
              <a:solidFill>
                <a:srgbClr val="0D0D0D"/>
              </a:solidFill>
              <a:latin typeface="Segoe UI" charset="0"/>
              <a:ea typeface="ui-sans-serif" charset="0"/>
            </a:endParaRPr>
          </a:p>
          <a:p>
            <a:pPr marL="0" indent="0">
              <a:buFontTx/>
              <a:buNone/>
            </a:pP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텍스트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입력 대신 음성 입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력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기능 추가</a:t>
            </a:r>
            <a:endParaRPr lang="ko-KR" altLang="en-US" sz="1300" i="0" b="0">
              <a:solidFill>
                <a:srgbClr val="0D0D0D"/>
              </a:solidFill>
              <a:latin typeface="Segoe UI" charset="0"/>
              <a:ea typeface="ui-sans-serif" charset="0"/>
            </a:endParaRPr>
          </a:p>
          <a:p>
            <a:pPr marL="0" indent="0">
              <a:buFontTx/>
              <a:buNone/>
            </a:pP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체크박스 대신 우선순위를 나타내는 아이콘or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색상으로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대체</a:t>
            </a:r>
            <a:endParaRPr lang="ko-KR" altLang="en-US" sz="1300" i="0" b="0">
              <a:solidFill>
                <a:srgbClr val="0D0D0D"/>
              </a:solidFill>
              <a:latin typeface="Segoe UI" charset="0"/>
              <a:ea typeface="ui-sans-serif" charset="0"/>
            </a:endParaRPr>
          </a:p>
        </p:txBody>
      </p:sp>
      <p:sp>
        <p:nvSpPr>
          <p:cNvPr id="52" name="텍스트 상자 30"/>
          <p:cNvSpPr txBox="1">
            <a:spLocks/>
          </p:cNvSpPr>
          <p:nvPr/>
        </p:nvSpPr>
        <p:spPr>
          <a:xfrm rot="0">
            <a:off x="1212850" y="996950"/>
            <a:ext cx="3689985" cy="77025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결합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sz="1300">
                <a:latin typeface="맑은 고딕" charset="0"/>
                <a:ea typeface="맑은 고딕" charset="0"/>
              </a:rPr>
              <a:t>할 </a:t>
            </a:r>
            <a:r>
              <a:rPr sz="1300">
                <a:latin typeface="맑은 고딕" charset="0"/>
                <a:ea typeface="맑은 고딕" charset="0"/>
              </a:rPr>
              <a:t>일 관리 기능+공유 </a:t>
            </a:r>
            <a:r>
              <a:rPr lang="ko-KR" sz="1300">
                <a:latin typeface="맑은 고딕" charset="0"/>
                <a:ea typeface="맑은 고딕" charset="0"/>
              </a:rPr>
              <a:t>기능 </a:t>
            </a:r>
            <a:r>
              <a:rPr lang="ko-KR" sz="1300">
                <a:latin typeface="맑은 고딕" charset="0"/>
                <a:ea typeface="맑은 고딕" charset="0"/>
              </a:rPr>
              <a:t>결합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endParaRPr lang="ko-KR" altLang="en-US" sz="13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서로 공유하며 </a:t>
            </a:r>
            <a:r>
              <a:rPr lang="ko-KR" sz="1300">
                <a:latin typeface="맑은 고딕" charset="0"/>
                <a:ea typeface="맑은 고딕" charset="0"/>
              </a:rPr>
              <a:t>협업 </a:t>
            </a:r>
            <a:r>
              <a:rPr lang="ko-KR" sz="1300">
                <a:latin typeface="맑은 고딕" charset="0"/>
                <a:ea typeface="맑은 고딕" charset="0"/>
              </a:rPr>
              <a:t>가능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31"/>
          <p:cNvSpPr txBox="1">
            <a:spLocks/>
          </p:cNvSpPr>
          <p:nvPr/>
        </p:nvSpPr>
        <p:spPr>
          <a:xfrm rot="0">
            <a:off x="1295400" y="1905000"/>
            <a:ext cx="457263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응용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목록을 </a:t>
            </a:r>
            <a:r>
              <a:rPr lang="ko-KR" sz="1300">
                <a:latin typeface="맑은 고딕" charset="0"/>
                <a:ea typeface="맑은 고딕" charset="0"/>
              </a:rPr>
              <a:t>원하는대로 볼 수 있도록 변경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32"/>
          <p:cNvSpPr txBox="1">
            <a:spLocks/>
          </p:cNvSpPr>
          <p:nvPr/>
        </p:nvSpPr>
        <p:spPr>
          <a:xfrm rot="0">
            <a:off x="1270000" y="3511550"/>
            <a:ext cx="372173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다른 </a:t>
            </a:r>
            <a:r>
              <a:rPr lang="ko-KR" sz="1800">
                <a:latin typeface="맑은 고딕" charset="0"/>
                <a:ea typeface="맑은 고딕" charset="0"/>
              </a:rPr>
              <a:t>용도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일기장,메모 </a:t>
            </a:r>
            <a:r>
              <a:rPr lang="ko-KR" sz="1300">
                <a:latin typeface="맑은 고딕" charset="0"/>
                <a:ea typeface="맑은 고딕" charset="0"/>
              </a:rPr>
              <a:t>등으로도 활용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34"/>
          <p:cNvSpPr txBox="1">
            <a:spLocks/>
          </p:cNvSpPr>
          <p:nvPr/>
        </p:nvSpPr>
        <p:spPr>
          <a:xfrm rot="0">
            <a:off x="1297305" y="4205605"/>
            <a:ext cx="3161030" cy="75438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제거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사용자가 </a:t>
            </a:r>
            <a:r>
              <a:rPr lang="ko-KR" sz="1300">
                <a:latin typeface="맑은 고딕" charset="0"/>
                <a:ea typeface="맑은 고딕" charset="0"/>
              </a:rPr>
              <a:t>거의 사용하지 않는 </a:t>
            </a:r>
            <a:r>
              <a:rPr lang="ko-KR" sz="1300">
                <a:latin typeface="맑은 고딕" charset="0"/>
                <a:ea typeface="맑은 고딕" charset="0"/>
              </a:rPr>
              <a:t>  </a:t>
            </a:r>
            <a:r>
              <a:rPr lang="ko-KR" sz="1300">
                <a:latin typeface="맑은 고딕" charset="0"/>
                <a:ea typeface="맑은 고딕" charset="0"/>
              </a:rPr>
              <a:t>화면,기능을 제거  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35"/>
          <p:cNvSpPr txBox="1">
            <a:spLocks/>
          </p:cNvSpPr>
          <p:nvPr/>
        </p:nvSpPr>
        <p:spPr>
          <a:xfrm rot="0">
            <a:off x="1278255" y="5240655"/>
            <a:ext cx="3721735" cy="75438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재배열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이미 </a:t>
            </a:r>
            <a:r>
              <a:rPr lang="ko-KR" sz="1300">
                <a:latin typeface="맑은 고딕" charset="0"/>
                <a:ea typeface="맑은 고딕" charset="0"/>
              </a:rPr>
              <a:t>완료한 일을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다시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미완료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상태로 </a:t>
            </a:r>
            <a:r>
              <a:rPr lang="ko-KR" sz="1300">
                <a:latin typeface="맑은 고딕" charset="0"/>
                <a:ea typeface="맑은 고딕" charset="0"/>
              </a:rPr>
              <a:t>변경하여 </a:t>
            </a:r>
            <a:r>
              <a:rPr lang="ko-KR" sz="1300">
                <a:latin typeface="맑은 고딕" charset="0"/>
                <a:ea typeface="맑은 고딕" charset="0"/>
              </a:rPr>
              <a:t>재사용 가능 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36"/>
          <p:cNvSpPr txBox="1">
            <a:spLocks/>
          </p:cNvSpPr>
          <p:nvPr/>
        </p:nvSpPr>
        <p:spPr>
          <a:xfrm rot="0">
            <a:off x="1263650" y="2687955"/>
            <a:ext cx="369824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수정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작성한 </a:t>
            </a:r>
            <a:r>
              <a:rPr lang="ko-KR" sz="1300">
                <a:latin typeface="맑은 고딕" charset="0"/>
                <a:ea typeface="맑은 고딕" charset="0"/>
              </a:rPr>
              <a:t>일에 대한 </a:t>
            </a:r>
            <a:r>
              <a:rPr lang="ko-KR" sz="1300">
                <a:latin typeface="맑은 고딕" charset="0"/>
                <a:ea typeface="맑은 고딕" charset="0"/>
              </a:rPr>
              <a:t>기록을 </a:t>
            </a:r>
            <a:r>
              <a:rPr lang="ko-KR" sz="1300">
                <a:latin typeface="맑은 고딕" charset="0"/>
                <a:ea typeface="맑은 고딕" charset="0"/>
              </a:rPr>
              <a:t>수정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5"/>
          <p:cNvSpPr>
            <a:spLocks/>
          </p:cNvSpPr>
          <p:nvPr/>
        </p:nvSpPr>
        <p:spPr>
          <a:xfrm rot="0">
            <a:off x="83820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3" name="텍스트 상자 16"/>
          <p:cNvSpPr txBox="1">
            <a:spLocks/>
          </p:cNvSpPr>
          <p:nvPr/>
        </p:nvSpPr>
        <p:spPr>
          <a:xfrm rot="0">
            <a:off x="1695450" y="2438400"/>
            <a:ext cx="3994785" cy="11176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결합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/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-투두리스트+캘린더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 rot="0">
            <a:off x="1206500" y="5264150"/>
            <a:ext cx="457263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9"/>
          <p:cNvSpPr>
            <a:spLocks/>
          </p:cNvSpPr>
          <p:nvPr/>
        </p:nvSpPr>
        <p:spPr>
          <a:xfrm rot="0">
            <a:off x="587375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6781800" y="2438400"/>
            <a:ext cx="4859020" cy="158877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응</a:t>
            </a: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-텍스트와 날짜 선택 기능</a:t>
            </a: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Elsie"/>
        <a:cs typeface="Arial"/>
      </a:majorFont>
      <a:minorFont>
        <a:latin typeface="Arial"/>
        <a:ea typeface="Elsie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Elsie" panose="02000000000000000000" charset="0"/>
        <a:ea typeface="Elsie"/>
        <a:cs typeface="Arial"/>
        <a:font script="Jpan" typeface="游ゴシック"/>
        <a:font script="Hang" typeface="맑은 고딕"/>
        <a:font script="Hans" typeface="Elsi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220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Administrator</dc:creator>
  <cp:lastModifiedBy>fafa3047</cp:lastModifiedBy>
  <dc:title>PowerPoint 演示文稿</dc:title>
  <cp:version>10.105.228.52576</cp:version>
  <dcterms:modified xsi:type="dcterms:W3CDTF">2023-11-23T17:21:40Z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3E2C82C1748F4B3CBA07F6AC2C02837C</vt:lpwstr>
  </property>
  <property fmtid="{D5CDD505-2E9C-101B-9397-08002B2CF9AE}" pid="3" name="KSOProductBuildVer">
    <vt:lpwstr>2052-11.1.0.10495</vt:lpwstr>
  </property>
</Properties>
</file>